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300" r:id="rId4"/>
    <p:sldId id="273" r:id="rId5"/>
    <p:sldId id="290" r:id="rId6"/>
    <p:sldId id="257" r:id="rId7"/>
    <p:sldId id="259" r:id="rId8"/>
    <p:sldId id="276" r:id="rId9"/>
    <p:sldId id="277" r:id="rId10"/>
    <p:sldId id="278" r:id="rId11"/>
    <p:sldId id="283" r:id="rId12"/>
    <p:sldId id="281" r:id="rId13"/>
    <p:sldId id="282" r:id="rId14"/>
    <p:sldId id="280" r:id="rId15"/>
    <p:sldId id="284" r:id="rId16"/>
    <p:sldId id="285" r:id="rId17"/>
    <p:sldId id="286" r:id="rId18"/>
    <p:sldId id="287" r:id="rId19"/>
    <p:sldId id="288" r:id="rId20"/>
    <p:sldId id="289" r:id="rId21"/>
    <p:sldId id="279" r:id="rId22"/>
    <p:sldId id="262" r:id="rId23"/>
    <p:sldId id="293" r:id="rId24"/>
    <p:sldId id="295" r:id="rId25"/>
    <p:sldId id="296" r:id="rId26"/>
    <p:sldId id="297" r:id="rId27"/>
    <p:sldId id="299" r:id="rId28"/>
    <p:sldId id="306" r:id="rId29"/>
    <p:sldId id="301" r:id="rId30"/>
    <p:sldId id="302" r:id="rId31"/>
    <p:sldId id="303" r:id="rId32"/>
    <p:sldId id="304" r:id="rId33"/>
    <p:sldId id="305" r:id="rId34"/>
    <p:sldId id="26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 varScale="1">
        <p:scale>
          <a:sx n="100" d="100"/>
          <a:sy n="100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874385-39E8-4C85-979F-9360DB888BC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73CE30-80F7-4F73-8BC9-A93B365F1B97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dirty="0" smtClean="0"/>
            <a:t>Biology of behavior </a:t>
          </a:r>
          <a:endParaRPr lang="en-US" dirty="0"/>
        </a:p>
      </dgm:t>
    </dgm:pt>
    <dgm:pt modelId="{42B10406-D0FA-4832-88AB-11032465984D}" type="parTrans" cxnId="{9BB52DD1-DC3E-4DD4-9517-F6FC0AC469FA}">
      <dgm:prSet/>
      <dgm:spPr/>
      <dgm:t>
        <a:bodyPr/>
        <a:lstStyle/>
        <a:p>
          <a:endParaRPr lang="en-US"/>
        </a:p>
      </dgm:t>
    </dgm:pt>
    <dgm:pt modelId="{2975D9F3-2793-43BB-920A-9335E4DF027C}" type="sibTrans" cxnId="{9BB52DD1-DC3E-4DD4-9517-F6FC0AC469FA}">
      <dgm:prSet/>
      <dgm:spPr/>
      <dgm:t>
        <a:bodyPr/>
        <a:lstStyle/>
        <a:p>
          <a:endParaRPr lang="en-US"/>
        </a:p>
      </dgm:t>
    </dgm:pt>
    <dgm:pt modelId="{0527BA85-E64E-47CF-B090-62190323023F}" type="pres">
      <dgm:prSet presAssocID="{C2874385-39E8-4C85-979F-9360DB888B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7DFF4E-7204-444B-8541-0B9AB8F500C0}" type="pres">
      <dgm:prSet presAssocID="{C2874385-39E8-4C85-979F-9360DB888BC6}" presName="fgShape" presStyleLbl="fgShp" presStyleIdx="0" presStyleCnt="1" custScaleY="55555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</dgm:spPr>
    </dgm:pt>
    <dgm:pt modelId="{08E8227C-37C1-4142-9A3C-E84AC611CCDE}" type="pres">
      <dgm:prSet presAssocID="{C2874385-39E8-4C85-979F-9360DB888BC6}" presName="linComp" presStyleCnt="0"/>
      <dgm:spPr/>
    </dgm:pt>
    <dgm:pt modelId="{3F75E358-80B0-4EC8-82BA-88BA197E69EB}" type="pres">
      <dgm:prSet presAssocID="{B773CE30-80F7-4F73-8BC9-A93B365F1B97}" presName="compNode" presStyleCnt="0"/>
      <dgm:spPr/>
    </dgm:pt>
    <dgm:pt modelId="{780465F5-EB73-427F-B252-6D77299DB65F}" type="pres">
      <dgm:prSet presAssocID="{B773CE30-80F7-4F73-8BC9-A93B365F1B97}" presName="bkgdShape" presStyleLbl="node1" presStyleIdx="0" presStyleCnt="1"/>
      <dgm:spPr/>
      <dgm:t>
        <a:bodyPr/>
        <a:lstStyle/>
        <a:p>
          <a:endParaRPr lang="en-US"/>
        </a:p>
      </dgm:t>
    </dgm:pt>
    <dgm:pt modelId="{A55E7EBD-AB5B-4B04-9035-DEDB620861DB}" type="pres">
      <dgm:prSet presAssocID="{B773CE30-80F7-4F73-8BC9-A93B365F1B9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5BBED-098C-409F-894C-9C489A2F8082}" type="pres">
      <dgm:prSet presAssocID="{B773CE30-80F7-4F73-8BC9-A93B365F1B97}" presName="invisiNode" presStyleLbl="node1" presStyleIdx="0" presStyleCnt="1"/>
      <dgm:spPr/>
    </dgm:pt>
    <dgm:pt modelId="{3940C83A-095D-4EBF-A47B-00A5A0909FF7}" type="pres">
      <dgm:prSet presAssocID="{B773CE30-80F7-4F73-8BC9-A93B365F1B97}" presName="imagNode" presStyleLbl="fgImgPlace1" presStyleIdx="0" presStyleCnt="1" custScaleX="260260" custScaleY="142192" custLinFactNeighborY="449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40EE173-EEF1-41F2-9BD4-55337D522C6C}" type="presOf" srcId="{B773CE30-80F7-4F73-8BC9-A93B365F1B97}" destId="{A55E7EBD-AB5B-4B04-9035-DEDB620861DB}" srcOrd="1" destOrd="0" presId="urn:microsoft.com/office/officeart/2005/8/layout/hList7"/>
    <dgm:cxn modelId="{3D76EE81-0B62-491E-A74F-0421F079ADCA}" type="presOf" srcId="{B773CE30-80F7-4F73-8BC9-A93B365F1B97}" destId="{780465F5-EB73-427F-B252-6D77299DB65F}" srcOrd="0" destOrd="0" presId="urn:microsoft.com/office/officeart/2005/8/layout/hList7"/>
    <dgm:cxn modelId="{9BB52DD1-DC3E-4DD4-9517-F6FC0AC469FA}" srcId="{C2874385-39E8-4C85-979F-9360DB888BC6}" destId="{B773CE30-80F7-4F73-8BC9-A93B365F1B97}" srcOrd="0" destOrd="0" parTransId="{42B10406-D0FA-4832-88AB-11032465984D}" sibTransId="{2975D9F3-2793-43BB-920A-9335E4DF027C}"/>
    <dgm:cxn modelId="{EDE31BEB-3261-4669-B590-82E01FF002B6}" type="presOf" srcId="{C2874385-39E8-4C85-979F-9360DB888BC6}" destId="{0527BA85-E64E-47CF-B090-62190323023F}" srcOrd="0" destOrd="0" presId="urn:microsoft.com/office/officeart/2005/8/layout/hList7"/>
    <dgm:cxn modelId="{8044F074-1929-4037-90EB-83768D08C8D7}" type="presParOf" srcId="{0527BA85-E64E-47CF-B090-62190323023F}" destId="{2B7DFF4E-7204-444B-8541-0B9AB8F500C0}" srcOrd="0" destOrd="0" presId="urn:microsoft.com/office/officeart/2005/8/layout/hList7"/>
    <dgm:cxn modelId="{CA3F60C1-F4B1-491A-96E3-FEA86601900D}" type="presParOf" srcId="{0527BA85-E64E-47CF-B090-62190323023F}" destId="{08E8227C-37C1-4142-9A3C-E84AC611CCDE}" srcOrd="1" destOrd="0" presId="urn:microsoft.com/office/officeart/2005/8/layout/hList7"/>
    <dgm:cxn modelId="{5FCA6F9F-4559-4F5F-A34C-B03147C99666}" type="presParOf" srcId="{08E8227C-37C1-4142-9A3C-E84AC611CCDE}" destId="{3F75E358-80B0-4EC8-82BA-88BA197E69EB}" srcOrd="0" destOrd="0" presId="urn:microsoft.com/office/officeart/2005/8/layout/hList7"/>
    <dgm:cxn modelId="{8CEF7EB8-26CE-40B9-9B22-2BF2F7B87F9D}" type="presParOf" srcId="{3F75E358-80B0-4EC8-82BA-88BA197E69EB}" destId="{780465F5-EB73-427F-B252-6D77299DB65F}" srcOrd="0" destOrd="0" presId="urn:microsoft.com/office/officeart/2005/8/layout/hList7"/>
    <dgm:cxn modelId="{A01FEB59-D7E0-434B-A6ED-097EC50C8CFE}" type="presParOf" srcId="{3F75E358-80B0-4EC8-82BA-88BA197E69EB}" destId="{A55E7EBD-AB5B-4B04-9035-DEDB620861DB}" srcOrd="1" destOrd="0" presId="urn:microsoft.com/office/officeart/2005/8/layout/hList7"/>
    <dgm:cxn modelId="{4D161144-615E-4E8D-A95F-649E01BD01C1}" type="presParOf" srcId="{3F75E358-80B0-4EC8-82BA-88BA197E69EB}" destId="{6345BBED-098C-409F-894C-9C489A2F8082}" srcOrd="2" destOrd="0" presId="urn:microsoft.com/office/officeart/2005/8/layout/hList7"/>
    <dgm:cxn modelId="{B756B06E-DE53-4533-A1F7-ED59BBCE300D}" type="presParOf" srcId="{3F75E358-80B0-4EC8-82BA-88BA197E69EB}" destId="{3940C83A-095D-4EBF-A47B-00A5A0909FF7}" srcOrd="3" destOrd="0" presId="urn:microsoft.com/office/officeart/2005/8/layout/hList7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8CDC3-E041-4050-8E70-3EC02AD5B1DB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850912-144A-40A8-9831-B2F75E693946}">
      <dgm:prSet/>
      <dgm:spPr>
        <a:solidFill>
          <a:schemeClr val="accent2">
            <a:lumMod val="50000"/>
            <a:alpha val="50000"/>
          </a:schemeClr>
        </a:solidFill>
      </dgm:spPr>
      <dgm:t>
        <a:bodyPr/>
        <a:lstStyle/>
        <a:p>
          <a:pPr rtl="0"/>
          <a:r>
            <a:rPr lang="en-US" dirty="0" smtClean="0"/>
            <a:t>The aggregate of the responses or reactions or movements made by an organism in any situation</a:t>
          </a:r>
          <a:endParaRPr lang="en-US" dirty="0"/>
        </a:p>
      </dgm:t>
    </dgm:pt>
    <dgm:pt modelId="{3D397447-B944-49B0-900E-084F24F33CF4}" type="parTrans" cxnId="{7EFC9CD4-53A0-4716-B434-184D7E7234CD}">
      <dgm:prSet/>
      <dgm:spPr/>
      <dgm:t>
        <a:bodyPr/>
        <a:lstStyle/>
        <a:p>
          <a:endParaRPr lang="en-US"/>
        </a:p>
      </dgm:t>
    </dgm:pt>
    <dgm:pt modelId="{6E0551BA-DC9F-4CDF-95F5-544F2B65423D}" type="sibTrans" cxnId="{7EFC9CD4-53A0-4716-B434-184D7E7234CD}">
      <dgm:prSet/>
      <dgm:spPr/>
      <dgm:t>
        <a:bodyPr/>
        <a:lstStyle/>
        <a:p>
          <a:endParaRPr lang="en-US"/>
        </a:p>
      </dgm:t>
    </dgm:pt>
    <dgm:pt modelId="{2E020EE2-4862-4ADD-BC6F-86B21737A807}" type="pres">
      <dgm:prSet presAssocID="{5538CDC3-E041-4050-8E70-3EC02AD5B1D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AE982D-68F3-4413-B10A-9A396B4AFE14}" type="pres">
      <dgm:prSet presAssocID="{99850912-144A-40A8-9831-B2F75E693946}" presName="circ1TxSh" presStyleLbl="vennNode1" presStyleIdx="0" presStyleCnt="1" custScaleX="134802"/>
      <dgm:spPr/>
      <dgm:t>
        <a:bodyPr/>
        <a:lstStyle/>
        <a:p>
          <a:endParaRPr lang="en-US"/>
        </a:p>
      </dgm:t>
    </dgm:pt>
  </dgm:ptLst>
  <dgm:cxnLst>
    <dgm:cxn modelId="{DCB56010-5FCD-4163-AD9E-AD0B58736685}" type="presOf" srcId="{5538CDC3-E041-4050-8E70-3EC02AD5B1DB}" destId="{2E020EE2-4862-4ADD-BC6F-86B21737A807}" srcOrd="0" destOrd="0" presId="urn:microsoft.com/office/officeart/2005/8/layout/venn1"/>
    <dgm:cxn modelId="{7EFC9CD4-53A0-4716-B434-184D7E7234CD}" srcId="{5538CDC3-E041-4050-8E70-3EC02AD5B1DB}" destId="{99850912-144A-40A8-9831-B2F75E693946}" srcOrd="0" destOrd="0" parTransId="{3D397447-B944-49B0-900E-084F24F33CF4}" sibTransId="{6E0551BA-DC9F-4CDF-95F5-544F2B65423D}"/>
    <dgm:cxn modelId="{37AD03FA-BA9F-4F48-BF6D-E4AA4FF5A72F}" type="presOf" srcId="{99850912-144A-40A8-9831-B2F75E693946}" destId="{3EAE982D-68F3-4413-B10A-9A396B4AFE14}" srcOrd="0" destOrd="0" presId="urn:microsoft.com/office/officeart/2005/8/layout/venn1"/>
    <dgm:cxn modelId="{16D9E62E-F662-4BFD-A879-ED3E180B7D7F}" type="presParOf" srcId="{2E020EE2-4862-4ADD-BC6F-86B21737A807}" destId="{3EAE982D-68F3-4413-B10A-9A396B4AFE14}" srcOrd="0" destOrd="0" presId="urn:microsoft.com/office/officeart/2005/8/layout/ven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968F4E-FB5E-45CF-B989-484F1864E800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756198-D046-473C-850E-FB3DFA6481E3}">
      <dgm:prSet/>
      <dgm:spPr/>
      <dgm:t>
        <a:bodyPr/>
        <a:lstStyle/>
        <a:p>
          <a:pPr algn="ctr" rtl="0"/>
          <a:r>
            <a:rPr lang="en-US" dirty="0" smtClean="0"/>
            <a:t>The action or reaction of something under specified circumstances</a:t>
          </a:r>
          <a:endParaRPr lang="en-US" dirty="0"/>
        </a:p>
      </dgm:t>
    </dgm:pt>
    <dgm:pt modelId="{ED5F52D8-BAD1-4E80-9F1B-8219B0CE519E}" type="parTrans" cxnId="{0108B8BC-597F-4987-8DBF-51AF1A6DC925}">
      <dgm:prSet/>
      <dgm:spPr/>
      <dgm:t>
        <a:bodyPr/>
        <a:lstStyle/>
        <a:p>
          <a:pPr algn="ctr"/>
          <a:endParaRPr lang="en-US"/>
        </a:p>
      </dgm:t>
    </dgm:pt>
    <dgm:pt modelId="{F0A2CB44-8987-4697-8B00-EF2AA1FD5757}" type="sibTrans" cxnId="{0108B8BC-597F-4987-8DBF-51AF1A6DC925}">
      <dgm:prSet/>
      <dgm:spPr/>
      <dgm:t>
        <a:bodyPr/>
        <a:lstStyle/>
        <a:p>
          <a:pPr algn="ctr"/>
          <a:endParaRPr lang="en-US"/>
        </a:p>
      </dgm:t>
    </dgm:pt>
    <dgm:pt modelId="{5806B4A4-191D-40E0-B019-240F252D0ECF}" type="pres">
      <dgm:prSet presAssocID="{27968F4E-FB5E-45CF-B989-484F1864E8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165E27-EAB3-40D2-A068-17C937115AAA}" type="pres">
      <dgm:prSet presAssocID="{D2756198-D046-473C-850E-FB3DFA6481E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08B8BC-597F-4987-8DBF-51AF1A6DC925}" srcId="{27968F4E-FB5E-45CF-B989-484F1864E800}" destId="{D2756198-D046-473C-850E-FB3DFA6481E3}" srcOrd="0" destOrd="0" parTransId="{ED5F52D8-BAD1-4E80-9F1B-8219B0CE519E}" sibTransId="{F0A2CB44-8987-4697-8B00-EF2AA1FD5757}"/>
    <dgm:cxn modelId="{1E650080-D4A6-451D-8E69-D44314C8B2D6}" type="presOf" srcId="{27968F4E-FB5E-45CF-B989-484F1864E800}" destId="{5806B4A4-191D-40E0-B019-240F252D0ECF}" srcOrd="0" destOrd="0" presId="urn:microsoft.com/office/officeart/2005/8/layout/vList2"/>
    <dgm:cxn modelId="{7696E6AD-3070-4FA5-8442-86C689929F1D}" type="presOf" srcId="{D2756198-D046-473C-850E-FB3DFA6481E3}" destId="{1E165E27-EAB3-40D2-A068-17C937115AAA}" srcOrd="0" destOrd="0" presId="urn:microsoft.com/office/officeart/2005/8/layout/vList2"/>
    <dgm:cxn modelId="{1D8FC1F9-0C13-475A-B346-4B6DB273EFBD}" type="presParOf" srcId="{5806B4A4-191D-40E0-B019-240F252D0ECF}" destId="{1E165E27-EAB3-40D2-A068-17C937115AAA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DB051D-CA8E-489C-AE3C-E6223569EB87}" type="doc">
      <dgm:prSet loTypeId="urn:microsoft.com/office/officeart/2005/8/layout/hList7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F60447-AE79-428E-900C-DF0A842C1200}">
      <dgm:prSet/>
      <dgm:spPr/>
      <dgm:t>
        <a:bodyPr/>
        <a:lstStyle/>
        <a:p>
          <a:pPr rtl="0"/>
          <a:r>
            <a:rPr lang="en-US" dirty="0" smtClean="0"/>
            <a:t>Biological (Age, Gender, Genetics, </a:t>
          </a:r>
          <a:r>
            <a:rPr lang="en-US" dirty="0" err="1" smtClean="0"/>
            <a:t>Neuro</a:t>
          </a:r>
          <a:r>
            <a:rPr lang="en-US" dirty="0" smtClean="0"/>
            <a:t>-hormonal factors)</a:t>
          </a:r>
          <a:endParaRPr lang="en-US" dirty="0"/>
        </a:p>
      </dgm:t>
    </dgm:pt>
    <dgm:pt modelId="{3FE2B067-0B2E-4EA8-82E2-587DCF706E7C}" type="parTrans" cxnId="{2A6DE0FF-C780-481B-9DAD-04FC68D8B9CB}">
      <dgm:prSet/>
      <dgm:spPr/>
      <dgm:t>
        <a:bodyPr/>
        <a:lstStyle/>
        <a:p>
          <a:endParaRPr lang="en-US"/>
        </a:p>
      </dgm:t>
    </dgm:pt>
    <dgm:pt modelId="{E1FC5570-1069-40ED-B9AA-C5D6E001D9A8}" type="sibTrans" cxnId="{2A6DE0FF-C780-481B-9DAD-04FC68D8B9CB}">
      <dgm:prSet/>
      <dgm:spPr/>
      <dgm:t>
        <a:bodyPr/>
        <a:lstStyle/>
        <a:p>
          <a:endParaRPr lang="en-US"/>
        </a:p>
      </dgm:t>
    </dgm:pt>
    <dgm:pt modelId="{36D9198D-A9D9-4EC8-8426-BAD7D2B0271D}">
      <dgm:prSet/>
      <dgm:spPr/>
      <dgm:t>
        <a:bodyPr/>
        <a:lstStyle/>
        <a:p>
          <a:pPr rtl="0"/>
          <a:r>
            <a:rPr lang="en-US" dirty="0" smtClean="0"/>
            <a:t>Psychological (Personality)</a:t>
          </a:r>
          <a:endParaRPr lang="en-US" dirty="0"/>
        </a:p>
      </dgm:t>
    </dgm:pt>
    <dgm:pt modelId="{75170511-F401-4BE9-AA24-C264AD36757F}" type="parTrans" cxnId="{E2DDF9CF-7536-4D27-BACE-2006D54EE087}">
      <dgm:prSet/>
      <dgm:spPr/>
      <dgm:t>
        <a:bodyPr/>
        <a:lstStyle/>
        <a:p>
          <a:endParaRPr lang="en-US"/>
        </a:p>
      </dgm:t>
    </dgm:pt>
    <dgm:pt modelId="{F908CD27-6D09-456A-A0A0-BA2D7E99083F}" type="sibTrans" cxnId="{E2DDF9CF-7536-4D27-BACE-2006D54EE087}">
      <dgm:prSet/>
      <dgm:spPr/>
      <dgm:t>
        <a:bodyPr/>
        <a:lstStyle/>
        <a:p>
          <a:endParaRPr lang="en-US"/>
        </a:p>
      </dgm:t>
    </dgm:pt>
    <dgm:pt modelId="{D728A851-F72E-4CEB-B4EF-93F8A45E9377}">
      <dgm:prSet/>
      <dgm:spPr/>
      <dgm:t>
        <a:bodyPr/>
        <a:lstStyle/>
        <a:p>
          <a:pPr rtl="0"/>
          <a:r>
            <a:rPr lang="en-US" dirty="0" smtClean="0"/>
            <a:t>Socio-cultural</a:t>
          </a:r>
          <a:endParaRPr lang="en-US" dirty="0"/>
        </a:p>
      </dgm:t>
    </dgm:pt>
    <dgm:pt modelId="{92F95024-733C-4C8C-8608-40CF57F4D513}" type="parTrans" cxnId="{A76548CD-2F6A-4E86-BEE0-9B83AF3EA355}">
      <dgm:prSet/>
      <dgm:spPr/>
      <dgm:t>
        <a:bodyPr/>
        <a:lstStyle/>
        <a:p>
          <a:endParaRPr lang="en-US"/>
        </a:p>
      </dgm:t>
    </dgm:pt>
    <dgm:pt modelId="{749A23BF-E4B4-4DB9-8E41-02129DE0AC25}" type="sibTrans" cxnId="{A76548CD-2F6A-4E86-BEE0-9B83AF3EA355}">
      <dgm:prSet/>
      <dgm:spPr/>
      <dgm:t>
        <a:bodyPr/>
        <a:lstStyle/>
        <a:p>
          <a:endParaRPr lang="en-US"/>
        </a:p>
      </dgm:t>
    </dgm:pt>
    <dgm:pt modelId="{6186C527-C901-4508-B04A-AC0DDE57CBF1}">
      <dgm:prSet/>
      <dgm:spPr/>
      <dgm:t>
        <a:bodyPr/>
        <a:lstStyle/>
        <a:p>
          <a:pPr rtl="0"/>
          <a:r>
            <a:rPr lang="en-US" dirty="0" smtClean="0"/>
            <a:t>Environmental</a:t>
          </a:r>
          <a:endParaRPr lang="en-US" dirty="0"/>
        </a:p>
      </dgm:t>
    </dgm:pt>
    <dgm:pt modelId="{6E6A0CD8-4E30-48E1-BF77-E4945E4E42F6}" type="parTrans" cxnId="{F636A50A-7A51-499E-83B8-0B6F463BFB70}">
      <dgm:prSet/>
      <dgm:spPr/>
      <dgm:t>
        <a:bodyPr/>
        <a:lstStyle/>
        <a:p>
          <a:endParaRPr lang="en-US"/>
        </a:p>
      </dgm:t>
    </dgm:pt>
    <dgm:pt modelId="{02F7290B-45AD-4641-9406-263E0E44896D}" type="sibTrans" cxnId="{F636A50A-7A51-499E-83B8-0B6F463BFB70}">
      <dgm:prSet/>
      <dgm:spPr/>
      <dgm:t>
        <a:bodyPr/>
        <a:lstStyle/>
        <a:p>
          <a:endParaRPr lang="en-US"/>
        </a:p>
      </dgm:t>
    </dgm:pt>
    <dgm:pt modelId="{F74BAC56-F94E-442C-9C0B-A44AD379F378}">
      <dgm:prSet/>
      <dgm:spPr/>
      <dgm:t>
        <a:bodyPr/>
        <a:lstStyle/>
        <a:p>
          <a:pPr rtl="0"/>
          <a:r>
            <a:rPr lang="en-US" dirty="0" smtClean="0"/>
            <a:t>Contextual</a:t>
          </a:r>
          <a:endParaRPr lang="en-US" dirty="0"/>
        </a:p>
      </dgm:t>
    </dgm:pt>
    <dgm:pt modelId="{C08AAD36-0E6E-4723-8AAA-A91A3A7F328F}" type="parTrans" cxnId="{EDD871F0-42FC-43BA-907B-8EDDA2380890}">
      <dgm:prSet/>
      <dgm:spPr/>
      <dgm:t>
        <a:bodyPr/>
        <a:lstStyle/>
        <a:p>
          <a:endParaRPr lang="en-US"/>
        </a:p>
      </dgm:t>
    </dgm:pt>
    <dgm:pt modelId="{1B579CAD-5E73-47E7-85B2-CC9FD8ACAA6F}" type="sibTrans" cxnId="{EDD871F0-42FC-43BA-907B-8EDDA2380890}">
      <dgm:prSet/>
      <dgm:spPr/>
      <dgm:t>
        <a:bodyPr/>
        <a:lstStyle/>
        <a:p>
          <a:endParaRPr lang="en-US"/>
        </a:p>
      </dgm:t>
    </dgm:pt>
    <dgm:pt modelId="{7EBA4F0E-BE40-4DF3-812F-1BFE7E7C6C81}" type="pres">
      <dgm:prSet presAssocID="{E3DB051D-CA8E-489C-AE3C-E6223569EB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50F180-2EC4-470D-A895-451A1DB8D07F}" type="pres">
      <dgm:prSet presAssocID="{E3DB051D-CA8E-489C-AE3C-E6223569EB87}" presName="fgShape" presStyleLbl="fgShp" presStyleIdx="0" presStyleCnt="1"/>
      <dgm:spPr/>
    </dgm:pt>
    <dgm:pt modelId="{40F8D83F-5B26-4883-96F9-960C06FBB49A}" type="pres">
      <dgm:prSet presAssocID="{E3DB051D-CA8E-489C-AE3C-E6223569EB87}" presName="linComp" presStyleCnt="0"/>
      <dgm:spPr/>
    </dgm:pt>
    <dgm:pt modelId="{2AEB5307-474E-4904-A034-48EB57EC12CB}" type="pres">
      <dgm:prSet presAssocID="{98F60447-AE79-428E-900C-DF0A842C1200}" presName="compNode" presStyleCnt="0"/>
      <dgm:spPr/>
    </dgm:pt>
    <dgm:pt modelId="{5C597A91-FB19-443E-A431-667C2B84F563}" type="pres">
      <dgm:prSet presAssocID="{98F60447-AE79-428E-900C-DF0A842C1200}" presName="bkgdShape" presStyleLbl="node1" presStyleIdx="0" presStyleCnt="5"/>
      <dgm:spPr/>
      <dgm:t>
        <a:bodyPr/>
        <a:lstStyle/>
        <a:p>
          <a:endParaRPr lang="en-US"/>
        </a:p>
      </dgm:t>
    </dgm:pt>
    <dgm:pt modelId="{39870FA3-3A8D-429D-858C-1F09C64ED6B5}" type="pres">
      <dgm:prSet presAssocID="{98F60447-AE79-428E-900C-DF0A842C1200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82398-1E75-42E2-8E73-76A560830CB7}" type="pres">
      <dgm:prSet presAssocID="{98F60447-AE79-428E-900C-DF0A842C1200}" presName="invisiNode" presStyleLbl="node1" presStyleIdx="0" presStyleCnt="5"/>
      <dgm:spPr/>
    </dgm:pt>
    <dgm:pt modelId="{9E0390F1-6E36-4703-A99C-99E97A8AB9B4}" type="pres">
      <dgm:prSet presAssocID="{98F60447-AE79-428E-900C-DF0A842C1200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7FFEC1-ABEE-40AA-BEBD-96B5E71AB4F8}" type="pres">
      <dgm:prSet presAssocID="{E1FC5570-1069-40ED-B9AA-C5D6E001D9A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0634D7D-1B48-469E-A156-979DB41BEF73}" type="pres">
      <dgm:prSet presAssocID="{36D9198D-A9D9-4EC8-8426-BAD7D2B0271D}" presName="compNode" presStyleCnt="0"/>
      <dgm:spPr/>
    </dgm:pt>
    <dgm:pt modelId="{D5B0274F-1290-42FD-81F4-1883CE6D2B9A}" type="pres">
      <dgm:prSet presAssocID="{36D9198D-A9D9-4EC8-8426-BAD7D2B0271D}" presName="bkgdShape" presStyleLbl="node1" presStyleIdx="1" presStyleCnt="5"/>
      <dgm:spPr/>
      <dgm:t>
        <a:bodyPr/>
        <a:lstStyle/>
        <a:p>
          <a:endParaRPr lang="en-US"/>
        </a:p>
      </dgm:t>
    </dgm:pt>
    <dgm:pt modelId="{562908A9-1DAA-4C51-91BC-56659532968B}" type="pres">
      <dgm:prSet presAssocID="{36D9198D-A9D9-4EC8-8426-BAD7D2B0271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2C283-A732-4414-B305-E0BEEF079D26}" type="pres">
      <dgm:prSet presAssocID="{36D9198D-A9D9-4EC8-8426-BAD7D2B0271D}" presName="invisiNode" presStyleLbl="node1" presStyleIdx="1" presStyleCnt="5"/>
      <dgm:spPr/>
    </dgm:pt>
    <dgm:pt modelId="{C65BBF74-2351-4C09-BAAC-823391612D09}" type="pres">
      <dgm:prSet presAssocID="{36D9198D-A9D9-4EC8-8426-BAD7D2B0271D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C5953F4-4248-4D01-8947-E339A8E4BA76}" type="pres">
      <dgm:prSet presAssocID="{F908CD27-6D09-456A-A0A0-BA2D7E99083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A54EBD2-C034-4E32-83E1-2AE9E4A7A33A}" type="pres">
      <dgm:prSet presAssocID="{D728A851-F72E-4CEB-B4EF-93F8A45E9377}" presName="compNode" presStyleCnt="0"/>
      <dgm:spPr/>
    </dgm:pt>
    <dgm:pt modelId="{956851EF-322E-4949-8A0D-5C815E878B48}" type="pres">
      <dgm:prSet presAssocID="{D728A851-F72E-4CEB-B4EF-93F8A45E9377}" presName="bkgdShape" presStyleLbl="node1" presStyleIdx="2" presStyleCnt="5"/>
      <dgm:spPr/>
      <dgm:t>
        <a:bodyPr/>
        <a:lstStyle/>
        <a:p>
          <a:endParaRPr lang="en-US"/>
        </a:p>
      </dgm:t>
    </dgm:pt>
    <dgm:pt modelId="{DDC19DFF-AAC6-4465-9DAC-7DED76757C0D}" type="pres">
      <dgm:prSet presAssocID="{D728A851-F72E-4CEB-B4EF-93F8A45E937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AF7CA8-53FA-4064-AF94-03237C3AD907}" type="pres">
      <dgm:prSet presAssocID="{D728A851-F72E-4CEB-B4EF-93F8A45E9377}" presName="invisiNode" presStyleLbl="node1" presStyleIdx="2" presStyleCnt="5"/>
      <dgm:spPr/>
    </dgm:pt>
    <dgm:pt modelId="{D291B979-E851-4EBD-9DC2-6C1846CC0761}" type="pres">
      <dgm:prSet presAssocID="{D728A851-F72E-4CEB-B4EF-93F8A45E9377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C32148-1E39-48C6-B0DF-937029D686D4}" type="pres">
      <dgm:prSet presAssocID="{749A23BF-E4B4-4DB9-8E41-02129DE0AC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1728614-8116-41C8-9C06-11721D2C9406}" type="pres">
      <dgm:prSet presAssocID="{6186C527-C901-4508-B04A-AC0DDE57CBF1}" presName="compNode" presStyleCnt="0"/>
      <dgm:spPr/>
    </dgm:pt>
    <dgm:pt modelId="{990B2372-6039-4D4D-ACF6-9E0951F7EB68}" type="pres">
      <dgm:prSet presAssocID="{6186C527-C901-4508-B04A-AC0DDE57CBF1}" presName="bkgdShape" presStyleLbl="node1" presStyleIdx="3" presStyleCnt="5"/>
      <dgm:spPr/>
      <dgm:t>
        <a:bodyPr/>
        <a:lstStyle/>
        <a:p>
          <a:endParaRPr lang="en-US"/>
        </a:p>
      </dgm:t>
    </dgm:pt>
    <dgm:pt modelId="{BC868898-04DF-4E30-AE12-E66C362E5A03}" type="pres">
      <dgm:prSet presAssocID="{6186C527-C901-4508-B04A-AC0DDE57CBF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6615C-BA9E-4912-85A1-D12753B8720E}" type="pres">
      <dgm:prSet presAssocID="{6186C527-C901-4508-B04A-AC0DDE57CBF1}" presName="invisiNode" presStyleLbl="node1" presStyleIdx="3" presStyleCnt="5"/>
      <dgm:spPr/>
    </dgm:pt>
    <dgm:pt modelId="{07E89E4B-7965-4D11-85BB-866D15602C05}" type="pres">
      <dgm:prSet presAssocID="{6186C527-C901-4508-B04A-AC0DDE57CBF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01F3C64-0885-49EB-A2AF-53A0C978288B}" type="pres">
      <dgm:prSet presAssocID="{02F7290B-45AD-4641-9406-263E0E44896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830AB1C-997E-42DD-A7C1-45B0FD4EFA48}" type="pres">
      <dgm:prSet presAssocID="{F74BAC56-F94E-442C-9C0B-A44AD379F378}" presName="compNode" presStyleCnt="0"/>
      <dgm:spPr/>
    </dgm:pt>
    <dgm:pt modelId="{E42A0748-D277-4CE9-BDB6-C6DAF50BE91A}" type="pres">
      <dgm:prSet presAssocID="{F74BAC56-F94E-442C-9C0B-A44AD379F378}" presName="bkgdShape" presStyleLbl="node1" presStyleIdx="4" presStyleCnt="5"/>
      <dgm:spPr/>
      <dgm:t>
        <a:bodyPr/>
        <a:lstStyle/>
        <a:p>
          <a:endParaRPr lang="en-US"/>
        </a:p>
      </dgm:t>
    </dgm:pt>
    <dgm:pt modelId="{1884ED27-383E-4ECC-8ADD-3FD41FBDF3A5}" type="pres">
      <dgm:prSet presAssocID="{F74BAC56-F94E-442C-9C0B-A44AD379F37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3364F-BCB1-4607-A2CC-4539A8DF0CD2}" type="pres">
      <dgm:prSet presAssocID="{F74BAC56-F94E-442C-9C0B-A44AD379F378}" presName="invisiNode" presStyleLbl="node1" presStyleIdx="4" presStyleCnt="5"/>
      <dgm:spPr/>
    </dgm:pt>
    <dgm:pt modelId="{CDC4F8A8-BB6E-4CDA-AEA4-CE8EF05B357F}" type="pres">
      <dgm:prSet presAssocID="{F74BAC56-F94E-442C-9C0B-A44AD379F378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CA2D614F-6935-470A-8759-4B9AC630C16B}" type="presOf" srcId="{F908CD27-6D09-456A-A0A0-BA2D7E99083F}" destId="{AC5953F4-4248-4D01-8947-E339A8E4BA76}" srcOrd="0" destOrd="0" presId="urn:microsoft.com/office/officeart/2005/8/layout/hList7"/>
    <dgm:cxn modelId="{F636A50A-7A51-499E-83B8-0B6F463BFB70}" srcId="{E3DB051D-CA8E-489C-AE3C-E6223569EB87}" destId="{6186C527-C901-4508-B04A-AC0DDE57CBF1}" srcOrd="3" destOrd="0" parTransId="{6E6A0CD8-4E30-48E1-BF77-E4945E4E42F6}" sibTransId="{02F7290B-45AD-4641-9406-263E0E44896D}"/>
    <dgm:cxn modelId="{2A6DE0FF-C780-481B-9DAD-04FC68D8B9CB}" srcId="{E3DB051D-CA8E-489C-AE3C-E6223569EB87}" destId="{98F60447-AE79-428E-900C-DF0A842C1200}" srcOrd="0" destOrd="0" parTransId="{3FE2B067-0B2E-4EA8-82E2-587DCF706E7C}" sibTransId="{E1FC5570-1069-40ED-B9AA-C5D6E001D9A8}"/>
    <dgm:cxn modelId="{7142A86C-BB8E-47E9-927A-AF30D299170A}" type="presOf" srcId="{F74BAC56-F94E-442C-9C0B-A44AD379F378}" destId="{E42A0748-D277-4CE9-BDB6-C6DAF50BE91A}" srcOrd="0" destOrd="0" presId="urn:microsoft.com/office/officeart/2005/8/layout/hList7"/>
    <dgm:cxn modelId="{E2DDF9CF-7536-4D27-BACE-2006D54EE087}" srcId="{E3DB051D-CA8E-489C-AE3C-E6223569EB87}" destId="{36D9198D-A9D9-4EC8-8426-BAD7D2B0271D}" srcOrd="1" destOrd="0" parTransId="{75170511-F401-4BE9-AA24-C264AD36757F}" sibTransId="{F908CD27-6D09-456A-A0A0-BA2D7E99083F}"/>
    <dgm:cxn modelId="{EDD871F0-42FC-43BA-907B-8EDDA2380890}" srcId="{E3DB051D-CA8E-489C-AE3C-E6223569EB87}" destId="{F74BAC56-F94E-442C-9C0B-A44AD379F378}" srcOrd="4" destOrd="0" parTransId="{C08AAD36-0E6E-4723-8AAA-A91A3A7F328F}" sibTransId="{1B579CAD-5E73-47E7-85B2-CC9FD8ACAA6F}"/>
    <dgm:cxn modelId="{561A037D-5BA7-4F1F-B1C4-DD6EF7C4941D}" type="presOf" srcId="{98F60447-AE79-428E-900C-DF0A842C1200}" destId="{5C597A91-FB19-443E-A431-667C2B84F563}" srcOrd="0" destOrd="0" presId="urn:microsoft.com/office/officeart/2005/8/layout/hList7"/>
    <dgm:cxn modelId="{153218E7-94CA-463B-A5DD-DD1251EBD5B1}" type="presOf" srcId="{6186C527-C901-4508-B04A-AC0DDE57CBF1}" destId="{990B2372-6039-4D4D-ACF6-9E0951F7EB68}" srcOrd="0" destOrd="0" presId="urn:microsoft.com/office/officeart/2005/8/layout/hList7"/>
    <dgm:cxn modelId="{25C82D51-35A7-4878-B48A-2EE4B62EE1DE}" type="presOf" srcId="{E1FC5570-1069-40ED-B9AA-C5D6E001D9A8}" destId="{D97FFEC1-ABEE-40AA-BEBD-96B5E71AB4F8}" srcOrd="0" destOrd="0" presId="urn:microsoft.com/office/officeart/2005/8/layout/hList7"/>
    <dgm:cxn modelId="{32F9EA53-E00D-463C-A578-FD0516C253E9}" type="presOf" srcId="{36D9198D-A9D9-4EC8-8426-BAD7D2B0271D}" destId="{D5B0274F-1290-42FD-81F4-1883CE6D2B9A}" srcOrd="0" destOrd="0" presId="urn:microsoft.com/office/officeart/2005/8/layout/hList7"/>
    <dgm:cxn modelId="{7950F1DA-22F8-46DF-B139-35D5427006F7}" type="presOf" srcId="{36D9198D-A9D9-4EC8-8426-BAD7D2B0271D}" destId="{562908A9-1DAA-4C51-91BC-56659532968B}" srcOrd="1" destOrd="0" presId="urn:microsoft.com/office/officeart/2005/8/layout/hList7"/>
    <dgm:cxn modelId="{2AF8D8EF-8E79-4DD9-BCC4-6CDB6CCF2317}" type="presOf" srcId="{6186C527-C901-4508-B04A-AC0DDE57CBF1}" destId="{BC868898-04DF-4E30-AE12-E66C362E5A03}" srcOrd="1" destOrd="0" presId="urn:microsoft.com/office/officeart/2005/8/layout/hList7"/>
    <dgm:cxn modelId="{83530E54-D878-471E-A3C4-6A82362408D3}" type="presOf" srcId="{F74BAC56-F94E-442C-9C0B-A44AD379F378}" destId="{1884ED27-383E-4ECC-8ADD-3FD41FBDF3A5}" srcOrd="1" destOrd="0" presId="urn:microsoft.com/office/officeart/2005/8/layout/hList7"/>
    <dgm:cxn modelId="{A76548CD-2F6A-4E86-BEE0-9B83AF3EA355}" srcId="{E3DB051D-CA8E-489C-AE3C-E6223569EB87}" destId="{D728A851-F72E-4CEB-B4EF-93F8A45E9377}" srcOrd="2" destOrd="0" parTransId="{92F95024-733C-4C8C-8608-40CF57F4D513}" sibTransId="{749A23BF-E4B4-4DB9-8E41-02129DE0AC25}"/>
    <dgm:cxn modelId="{E7C2EEA2-7D18-48EB-98DE-6A0F281B55F2}" type="presOf" srcId="{98F60447-AE79-428E-900C-DF0A842C1200}" destId="{39870FA3-3A8D-429D-858C-1F09C64ED6B5}" srcOrd="1" destOrd="0" presId="urn:microsoft.com/office/officeart/2005/8/layout/hList7"/>
    <dgm:cxn modelId="{27F4C982-8C31-4782-A4F6-D3F4E3707941}" type="presOf" srcId="{749A23BF-E4B4-4DB9-8E41-02129DE0AC25}" destId="{31C32148-1E39-48C6-B0DF-937029D686D4}" srcOrd="0" destOrd="0" presId="urn:microsoft.com/office/officeart/2005/8/layout/hList7"/>
    <dgm:cxn modelId="{71F7F11E-E4A7-4012-AF3D-C1337DC5C4DB}" type="presOf" srcId="{02F7290B-45AD-4641-9406-263E0E44896D}" destId="{E01F3C64-0885-49EB-A2AF-53A0C978288B}" srcOrd="0" destOrd="0" presId="urn:microsoft.com/office/officeart/2005/8/layout/hList7"/>
    <dgm:cxn modelId="{5A901801-6120-43B5-9ABE-C620DCF0D1BB}" type="presOf" srcId="{D728A851-F72E-4CEB-B4EF-93F8A45E9377}" destId="{DDC19DFF-AAC6-4465-9DAC-7DED76757C0D}" srcOrd="1" destOrd="0" presId="urn:microsoft.com/office/officeart/2005/8/layout/hList7"/>
    <dgm:cxn modelId="{6FF60E92-C9C4-4808-989E-50B78E5A54E7}" type="presOf" srcId="{E3DB051D-CA8E-489C-AE3C-E6223569EB87}" destId="{7EBA4F0E-BE40-4DF3-812F-1BFE7E7C6C81}" srcOrd="0" destOrd="0" presId="urn:microsoft.com/office/officeart/2005/8/layout/hList7"/>
    <dgm:cxn modelId="{27782FC2-0F22-4484-BAA1-51686F4631EA}" type="presOf" srcId="{D728A851-F72E-4CEB-B4EF-93F8A45E9377}" destId="{956851EF-322E-4949-8A0D-5C815E878B48}" srcOrd="0" destOrd="0" presId="urn:microsoft.com/office/officeart/2005/8/layout/hList7"/>
    <dgm:cxn modelId="{A923B63C-1F2F-468A-A435-34232042DE6B}" type="presParOf" srcId="{7EBA4F0E-BE40-4DF3-812F-1BFE7E7C6C81}" destId="{9350F180-2EC4-470D-A895-451A1DB8D07F}" srcOrd="0" destOrd="0" presId="urn:microsoft.com/office/officeart/2005/8/layout/hList7"/>
    <dgm:cxn modelId="{E4D2A644-4895-460F-ADCE-708476EC681F}" type="presParOf" srcId="{7EBA4F0E-BE40-4DF3-812F-1BFE7E7C6C81}" destId="{40F8D83F-5B26-4883-96F9-960C06FBB49A}" srcOrd="1" destOrd="0" presId="urn:microsoft.com/office/officeart/2005/8/layout/hList7"/>
    <dgm:cxn modelId="{987FE4D9-F1F6-4AFD-BF9F-213918F13ECF}" type="presParOf" srcId="{40F8D83F-5B26-4883-96F9-960C06FBB49A}" destId="{2AEB5307-474E-4904-A034-48EB57EC12CB}" srcOrd="0" destOrd="0" presId="urn:microsoft.com/office/officeart/2005/8/layout/hList7"/>
    <dgm:cxn modelId="{5E83802D-B0FA-40B8-A885-11E940B97A6A}" type="presParOf" srcId="{2AEB5307-474E-4904-A034-48EB57EC12CB}" destId="{5C597A91-FB19-443E-A431-667C2B84F563}" srcOrd="0" destOrd="0" presId="urn:microsoft.com/office/officeart/2005/8/layout/hList7"/>
    <dgm:cxn modelId="{6D59F51D-E722-4AA7-B38B-F82F48271AC3}" type="presParOf" srcId="{2AEB5307-474E-4904-A034-48EB57EC12CB}" destId="{39870FA3-3A8D-429D-858C-1F09C64ED6B5}" srcOrd="1" destOrd="0" presId="urn:microsoft.com/office/officeart/2005/8/layout/hList7"/>
    <dgm:cxn modelId="{F4102A90-CD60-4B2A-BB05-238828F57795}" type="presParOf" srcId="{2AEB5307-474E-4904-A034-48EB57EC12CB}" destId="{64382398-1E75-42E2-8E73-76A560830CB7}" srcOrd="2" destOrd="0" presId="urn:microsoft.com/office/officeart/2005/8/layout/hList7"/>
    <dgm:cxn modelId="{2C361B76-41DD-4495-B972-84AA557D135D}" type="presParOf" srcId="{2AEB5307-474E-4904-A034-48EB57EC12CB}" destId="{9E0390F1-6E36-4703-A99C-99E97A8AB9B4}" srcOrd="3" destOrd="0" presId="urn:microsoft.com/office/officeart/2005/8/layout/hList7"/>
    <dgm:cxn modelId="{EE83F76B-464A-4A34-ADC6-D8D1AE405904}" type="presParOf" srcId="{40F8D83F-5B26-4883-96F9-960C06FBB49A}" destId="{D97FFEC1-ABEE-40AA-BEBD-96B5E71AB4F8}" srcOrd="1" destOrd="0" presId="urn:microsoft.com/office/officeart/2005/8/layout/hList7"/>
    <dgm:cxn modelId="{2B9C312B-60E9-4008-A4C7-4C9A8D6D6BBE}" type="presParOf" srcId="{40F8D83F-5B26-4883-96F9-960C06FBB49A}" destId="{60634D7D-1B48-469E-A156-979DB41BEF73}" srcOrd="2" destOrd="0" presId="urn:microsoft.com/office/officeart/2005/8/layout/hList7"/>
    <dgm:cxn modelId="{18EA3FB6-39F9-47DC-B7BE-FA4785D0322C}" type="presParOf" srcId="{60634D7D-1B48-469E-A156-979DB41BEF73}" destId="{D5B0274F-1290-42FD-81F4-1883CE6D2B9A}" srcOrd="0" destOrd="0" presId="urn:microsoft.com/office/officeart/2005/8/layout/hList7"/>
    <dgm:cxn modelId="{0F4EDE60-434B-4481-9DD5-159D02F9D4C5}" type="presParOf" srcId="{60634D7D-1B48-469E-A156-979DB41BEF73}" destId="{562908A9-1DAA-4C51-91BC-56659532968B}" srcOrd="1" destOrd="0" presId="urn:microsoft.com/office/officeart/2005/8/layout/hList7"/>
    <dgm:cxn modelId="{83430137-CCC4-45B2-A37B-01FBB222F0C3}" type="presParOf" srcId="{60634D7D-1B48-469E-A156-979DB41BEF73}" destId="{C162C283-A732-4414-B305-E0BEEF079D26}" srcOrd="2" destOrd="0" presId="urn:microsoft.com/office/officeart/2005/8/layout/hList7"/>
    <dgm:cxn modelId="{836F1F0A-2D44-40F8-8043-C57E39B6C917}" type="presParOf" srcId="{60634D7D-1B48-469E-A156-979DB41BEF73}" destId="{C65BBF74-2351-4C09-BAAC-823391612D09}" srcOrd="3" destOrd="0" presId="urn:microsoft.com/office/officeart/2005/8/layout/hList7"/>
    <dgm:cxn modelId="{3FDC15FB-74A8-4132-835F-E7DA87DCF7B8}" type="presParOf" srcId="{40F8D83F-5B26-4883-96F9-960C06FBB49A}" destId="{AC5953F4-4248-4D01-8947-E339A8E4BA76}" srcOrd="3" destOrd="0" presId="urn:microsoft.com/office/officeart/2005/8/layout/hList7"/>
    <dgm:cxn modelId="{A76E3B23-68F8-4580-A242-1E9346A89EA9}" type="presParOf" srcId="{40F8D83F-5B26-4883-96F9-960C06FBB49A}" destId="{FA54EBD2-C034-4E32-83E1-2AE9E4A7A33A}" srcOrd="4" destOrd="0" presId="urn:microsoft.com/office/officeart/2005/8/layout/hList7"/>
    <dgm:cxn modelId="{123666C1-B72E-49C6-9F57-AE05C4FE6F87}" type="presParOf" srcId="{FA54EBD2-C034-4E32-83E1-2AE9E4A7A33A}" destId="{956851EF-322E-4949-8A0D-5C815E878B48}" srcOrd="0" destOrd="0" presId="urn:microsoft.com/office/officeart/2005/8/layout/hList7"/>
    <dgm:cxn modelId="{6631C05C-962F-4960-A449-E190742DBBF1}" type="presParOf" srcId="{FA54EBD2-C034-4E32-83E1-2AE9E4A7A33A}" destId="{DDC19DFF-AAC6-4465-9DAC-7DED76757C0D}" srcOrd="1" destOrd="0" presId="urn:microsoft.com/office/officeart/2005/8/layout/hList7"/>
    <dgm:cxn modelId="{C08F724A-0193-4498-BDD5-19B3DB375C9F}" type="presParOf" srcId="{FA54EBD2-C034-4E32-83E1-2AE9E4A7A33A}" destId="{FAAF7CA8-53FA-4064-AF94-03237C3AD907}" srcOrd="2" destOrd="0" presId="urn:microsoft.com/office/officeart/2005/8/layout/hList7"/>
    <dgm:cxn modelId="{9CA2E1A1-4992-42BF-9257-81EE57F012A5}" type="presParOf" srcId="{FA54EBD2-C034-4E32-83E1-2AE9E4A7A33A}" destId="{D291B979-E851-4EBD-9DC2-6C1846CC0761}" srcOrd="3" destOrd="0" presId="urn:microsoft.com/office/officeart/2005/8/layout/hList7"/>
    <dgm:cxn modelId="{C0C18414-21E7-4EAC-99CD-C43D85AC813F}" type="presParOf" srcId="{40F8D83F-5B26-4883-96F9-960C06FBB49A}" destId="{31C32148-1E39-48C6-B0DF-937029D686D4}" srcOrd="5" destOrd="0" presId="urn:microsoft.com/office/officeart/2005/8/layout/hList7"/>
    <dgm:cxn modelId="{3CCB8111-A399-400B-944C-72B204D303FA}" type="presParOf" srcId="{40F8D83F-5B26-4883-96F9-960C06FBB49A}" destId="{81728614-8116-41C8-9C06-11721D2C9406}" srcOrd="6" destOrd="0" presId="urn:microsoft.com/office/officeart/2005/8/layout/hList7"/>
    <dgm:cxn modelId="{D8C80E06-1822-47AB-8748-CE3141B59AC7}" type="presParOf" srcId="{81728614-8116-41C8-9C06-11721D2C9406}" destId="{990B2372-6039-4D4D-ACF6-9E0951F7EB68}" srcOrd="0" destOrd="0" presId="urn:microsoft.com/office/officeart/2005/8/layout/hList7"/>
    <dgm:cxn modelId="{3B9B0616-7312-470B-AEE1-8D7E71D6FECF}" type="presParOf" srcId="{81728614-8116-41C8-9C06-11721D2C9406}" destId="{BC868898-04DF-4E30-AE12-E66C362E5A03}" srcOrd="1" destOrd="0" presId="urn:microsoft.com/office/officeart/2005/8/layout/hList7"/>
    <dgm:cxn modelId="{B0B9EB69-7A1A-49AF-A408-BAD1F1CFD908}" type="presParOf" srcId="{81728614-8116-41C8-9C06-11721D2C9406}" destId="{BB06615C-BA9E-4912-85A1-D12753B8720E}" srcOrd="2" destOrd="0" presId="urn:microsoft.com/office/officeart/2005/8/layout/hList7"/>
    <dgm:cxn modelId="{A1FBAD75-28C8-4F0A-BBD9-E160ACB498FA}" type="presParOf" srcId="{81728614-8116-41C8-9C06-11721D2C9406}" destId="{07E89E4B-7965-4D11-85BB-866D15602C05}" srcOrd="3" destOrd="0" presId="urn:microsoft.com/office/officeart/2005/8/layout/hList7"/>
    <dgm:cxn modelId="{BDFC8C64-A34E-436F-AE9B-D899FE14043B}" type="presParOf" srcId="{40F8D83F-5B26-4883-96F9-960C06FBB49A}" destId="{E01F3C64-0885-49EB-A2AF-53A0C978288B}" srcOrd="7" destOrd="0" presId="urn:microsoft.com/office/officeart/2005/8/layout/hList7"/>
    <dgm:cxn modelId="{2052331A-62CE-4823-91D3-25C9A64C2EB3}" type="presParOf" srcId="{40F8D83F-5B26-4883-96F9-960C06FBB49A}" destId="{5830AB1C-997E-42DD-A7C1-45B0FD4EFA48}" srcOrd="8" destOrd="0" presId="urn:microsoft.com/office/officeart/2005/8/layout/hList7"/>
    <dgm:cxn modelId="{CAD15A18-9C8F-47C2-B412-18EE433FC966}" type="presParOf" srcId="{5830AB1C-997E-42DD-A7C1-45B0FD4EFA48}" destId="{E42A0748-D277-4CE9-BDB6-C6DAF50BE91A}" srcOrd="0" destOrd="0" presId="urn:microsoft.com/office/officeart/2005/8/layout/hList7"/>
    <dgm:cxn modelId="{BE7D094A-5DA4-40CF-9A01-B593F5886613}" type="presParOf" srcId="{5830AB1C-997E-42DD-A7C1-45B0FD4EFA48}" destId="{1884ED27-383E-4ECC-8ADD-3FD41FBDF3A5}" srcOrd="1" destOrd="0" presId="urn:microsoft.com/office/officeart/2005/8/layout/hList7"/>
    <dgm:cxn modelId="{4686EF75-E27D-498F-954F-C309C71212A9}" type="presParOf" srcId="{5830AB1C-997E-42DD-A7C1-45B0FD4EFA48}" destId="{0483364F-BCB1-4607-A2CC-4539A8DF0CD2}" srcOrd="2" destOrd="0" presId="urn:microsoft.com/office/officeart/2005/8/layout/hList7"/>
    <dgm:cxn modelId="{24F1B436-3118-4EC6-8322-2209DDD66D9C}" type="presParOf" srcId="{5830AB1C-997E-42DD-A7C1-45B0FD4EFA48}" destId="{CDC4F8A8-BB6E-4CDA-AEA4-CE8EF05B357F}" srcOrd="3" destOrd="0" presId="urn:microsoft.com/office/officeart/2005/8/layout/hList7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EE4008-7CB5-4745-A0F2-9F78D5917C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1F3BDF-E09B-4749-8EB4-29F9A9B0819C}">
      <dgm:prSet/>
      <dgm:spPr/>
      <dgm:t>
        <a:bodyPr/>
        <a:lstStyle/>
        <a:p>
          <a:pPr algn="ctr" rtl="0"/>
          <a:r>
            <a:rPr lang="en-US" dirty="0" smtClean="0"/>
            <a:t>Evolution of behavior </a:t>
          </a:r>
          <a:endParaRPr lang="en-US" dirty="0"/>
        </a:p>
      </dgm:t>
    </dgm:pt>
    <dgm:pt modelId="{823B358D-A975-4DCF-AFFD-6A6C4BE197EC}" type="parTrans" cxnId="{FF310E6A-6AA7-4988-B28D-34103BE30255}">
      <dgm:prSet/>
      <dgm:spPr/>
      <dgm:t>
        <a:bodyPr/>
        <a:lstStyle/>
        <a:p>
          <a:pPr algn="ctr"/>
          <a:endParaRPr lang="en-US"/>
        </a:p>
      </dgm:t>
    </dgm:pt>
    <dgm:pt modelId="{B197FCD3-6745-4E91-8068-97707CC6FAA1}" type="sibTrans" cxnId="{FF310E6A-6AA7-4988-B28D-34103BE30255}">
      <dgm:prSet/>
      <dgm:spPr/>
      <dgm:t>
        <a:bodyPr/>
        <a:lstStyle/>
        <a:p>
          <a:pPr algn="ctr"/>
          <a:endParaRPr lang="en-US"/>
        </a:p>
      </dgm:t>
    </dgm:pt>
    <dgm:pt modelId="{D96F31A2-7DF4-46AE-BD2C-07B9706263FF}" type="pres">
      <dgm:prSet presAssocID="{C8EE4008-7CB5-4745-A0F2-9F78D5917C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79EBF6-59BD-4F1C-9CA6-5CD71C8CD46D}" type="pres">
      <dgm:prSet presAssocID="{F31F3BDF-E09B-4749-8EB4-29F9A9B0819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80EC2C-A478-49F9-9D21-DBA3423272C1}" type="presOf" srcId="{F31F3BDF-E09B-4749-8EB4-29F9A9B0819C}" destId="{8279EBF6-59BD-4F1C-9CA6-5CD71C8CD46D}" srcOrd="0" destOrd="0" presId="urn:microsoft.com/office/officeart/2005/8/layout/vList2"/>
    <dgm:cxn modelId="{FF310E6A-6AA7-4988-B28D-34103BE30255}" srcId="{C8EE4008-7CB5-4745-A0F2-9F78D5917CF4}" destId="{F31F3BDF-E09B-4749-8EB4-29F9A9B0819C}" srcOrd="0" destOrd="0" parTransId="{823B358D-A975-4DCF-AFFD-6A6C4BE197EC}" sibTransId="{B197FCD3-6745-4E91-8068-97707CC6FAA1}"/>
    <dgm:cxn modelId="{6359A092-34FC-4C11-BC8A-3E6151A42F27}" type="presOf" srcId="{C8EE4008-7CB5-4745-A0F2-9F78D5917CF4}" destId="{D96F31A2-7DF4-46AE-BD2C-07B9706263FF}" srcOrd="0" destOrd="0" presId="urn:microsoft.com/office/officeart/2005/8/layout/vList2"/>
    <dgm:cxn modelId="{0EA59A45-644D-4DC4-8E9F-D9C0A2727CD3}" type="presParOf" srcId="{D96F31A2-7DF4-46AE-BD2C-07B9706263FF}" destId="{8279EBF6-59BD-4F1C-9CA6-5CD71C8CD46D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0C59BC-A337-470D-AAF1-57AC38A802F1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95D5B5-2FEF-4B54-A056-2B097DC9E227}">
      <dgm:prSet/>
      <dgm:spPr/>
      <dgm:t>
        <a:bodyPr/>
        <a:lstStyle/>
        <a:p>
          <a:pPr rtl="0"/>
          <a:r>
            <a:rPr lang="en-US" dirty="0" smtClean="0"/>
            <a:t>Behavior </a:t>
          </a:r>
          <a:endParaRPr lang="en-US" dirty="0"/>
        </a:p>
      </dgm:t>
    </dgm:pt>
    <dgm:pt modelId="{48B2DD90-9AB3-4611-8EB2-AB014E0BA3F8}" type="parTrans" cxnId="{E0A19F0D-01D4-4B09-9C52-7F343892F20C}">
      <dgm:prSet/>
      <dgm:spPr/>
      <dgm:t>
        <a:bodyPr/>
        <a:lstStyle/>
        <a:p>
          <a:endParaRPr lang="en-US"/>
        </a:p>
      </dgm:t>
    </dgm:pt>
    <dgm:pt modelId="{1A2BBD2F-6083-49B4-A34E-D986D63238A2}" type="sibTrans" cxnId="{E0A19F0D-01D4-4B09-9C52-7F343892F20C}">
      <dgm:prSet/>
      <dgm:spPr/>
      <dgm:t>
        <a:bodyPr/>
        <a:lstStyle/>
        <a:p>
          <a:endParaRPr lang="en-US"/>
        </a:p>
      </dgm:t>
    </dgm:pt>
    <dgm:pt modelId="{95D2EC6F-FBBA-49ED-8C98-9E50EB73847B}">
      <dgm:prSet/>
      <dgm:spPr/>
      <dgm:t>
        <a:bodyPr/>
        <a:lstStyle/>
        <a:p>
          <a:pPr rtl="0"/>
          <a:r>
            <a:rPr lang="en-US" dirty="0" smtClean="0"/>
            <a:t>Antecedents</a:t>
          </a:r>
          <a:endParaRPr lang="en-US" dirty="0"/>
        </a:p>
      </dgm:t>
    </dgm:pt>
    <dgm:pt modelId="{46F51FA0-1C75-4A9C-9990-851F1BBA19B9}" type="parTrans" cxnId="{EAAF8BAB-A5AD-4460-BA08-41CE7C3A5974}">
      <dgm:prSet/>
      <dgm:spPr/>
      <dgm:t>
        <a:bodyPr/>
        <a:lstStyle/>
        <a:p>
          <a:endParaRPr lang="en-US"/>
        </a:p>
      </dgm:t>
    </dgm:pt>
    <dgm:pt modelId="{31991329-D3E4-485F-A495-74C031ABD178}" type="sibTrans" cxnId="{EAAF8BAB-A5AD-4460-BA08-41CE7C3A5974}">
      <dgm:prSet/>
      <dgm:spPr/>
      <dgm:t>
        <a:bodyPr/>
        <a:lstStyle/>
        <a:p>
          <a:endParaRPr lang="en-US"/>
        </a:p>
      </dgm:t>
    </dgm:pt>
    <dgm:pt modelId="{820DBF1D-2BCF-4B0F-B767-16B93E6ECB63}">
      <dgm:prSet/>
      <dgm:spPr/>
      <dgm:t>
        <a:bodyPr/>
        <a:lstStyle/>
        <a:p>
          <a:pPr rtl="0"/>
          <a:r>
            <a:rPr lang="en-US" dirty="0" smtClean="0"/>
            <a:t>Consequences  </a:t>
          </a:r>
          <a:endParaRPr lang="en-US" dirty="0"/>
        </a:p>
      </dgm:t>
    </dgm:pt>
    <dgm:pt modelId="{9105B384-C7A8-4806-9404-D394FA52A1E8}" type="parTrans" cxnId="{1D150D6F-D2CD-47D7-8B93-B168E787EFBB}">
      <dgm:prSet/>
      <dgm:spPr/>
      <dgm:t>
        <a:bodyPr/>
        <a:lstStyle/>
        <a:p>
          <a:endParaRPr lang="en-US"/>
        </a:p>
      </dgm:t>
    </dgm:pt>
    <dgm:pt modelId="{146B4AF3-9265-47F1-9E14-F34AB3775A35}" type="sibTrans" cxnId="{1D150D6F-D2CD-47D7-8B93-B168E787EFBB}">
      <dgm:prSet/>
      <dgm:spPr/>
      <dgm:t>
        <a:bodyPr/>
        <a:lstStyle/>
        <a:p>
          <a:endParaRPr lang="en-US"/>
        </a:p>
      </dgm:t>
    </dgm:pt>
    <dgm:pt modelId="{9101A71E-FC78-49C1-803A-28D481F8F0B8}" type="pres">
      <dgm:prSet presAssocID="{3E0C59BC-A337-470D-AAF1-57AC38A802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9734BA-ACF4-4A19-B1A4-7530DF4D07FA}" type="pres">
      <dgm:prSet presAssocID="{8E95D5B5-2FEF-4B54-A056-2B097DC9E227}" presName="centerShape" presStyleLbl="node0" presStyleIdx="0" presStyleCnt="1" custScaleX="424475" custScaleY="121787"/>
      <dgm:spPr/>
      <dgm:t>
        <a:bodyPr/>
        <a:lstStyle/>
        <a:p>
          <a:endParaRPr lang="en-US"/>
        </a:p>
      </dgm:t>
    </dgm:pt>
    <dgm:pt modelId="{C896D03E-B433-4123-BE6B-8FDEB55D1121}" type="pres">
      <dgm:prSet presAssocID="{46F51FA0-1C75-4A9C-9990-851F1BBA19B9}" presName="parTrans" presStyleLbl="sibTrans2D1" presStyleIdx="0" presStyleCnt="2"/>
      <dgm:spPr/>
      <dgm:t>
        <a:bodyPr/>
        <a:lstStyle/>
        <a:p>
          <a:endParaRPr lang="en-US"/>
        </a:p>
      </dgm:t>
    </dgm:pt>
    <dgm:pt modelId="{4CD1EA13-B528-46C1-A778-3C953D50B4EA}" type="pres">
      <dgm:prSet presAssocID="{46F51FA0-1C75-4A9C-9990-851F1BBA19B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8AB5DDF6-D39A-4280-9CF6-58C6FA95A194}" type="pres">
      <dgm:prSet presAssocID="{95D2EC6F-FBBA-49ED-8C98-9E50EB73847B}" presName="node" presStyleLbl="node1" presStyleIdx="0" presStyleCnt="2" custScaleX="212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CC4094-EE5A-4D4C-8BD6-220434985612}" type="pres">
      <dgm:prSet presAssocID="{9105B384-C7A8-4806-9404-D394FA52A1E8}" presName="parTrans" presStyleLbl="sibTrans2D1" presStyleIdx="1" presStyleCnt="2"/>
      <dgm:spPr/>
      <dgm:t>
        <a:bodyPr/>
        <a:lstStyle/>
        <a:p>
          <a:endParaRPr lang="en-US"/>
        </a:p>
      </dgm:t>
    </dgm:pt>
    <dgm:pt modelId="{2D0269EA-4B21-4B1A-A330-963D4184EBDD}" type="pres">
      <dgm:prSet presAssocID="{9105B384-C7A8-4806-9404-D394FA52A1E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895E662-B8B2-4875-970B-CF356BA5443C}" type="pres">
      <dgm:prSet presAssocID="{820DBF1D-2BCF-4B0F-B767-16B93E6ECB63}" presName="node" presStyleLbl="node1" presStyleIdx="1" presStyleCnt="2" custScaleX="239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FE691B-D8A4-4C41-B1B5-7827EE53123D}" type="presOf" srcId="{8E95D5B5-2FEF-4B54-A056-2B097DC9E227}" destId="{9D9734BA-ACF4-4A19-B1A4-7530DF4D07FA}" srcOrd="0" destOrd="0" presId="urn:microsoft.com/office/officeart/2005/8/layout/radial5"/>
    <dgm:cxn modelId="{0A207806-5C54-4C35-9FCE-9A1D5EB816E6}" type="presOf" srcId="{46F51FA0-1C75-4A9C-9990-851F1BBA19B9}" destId="{C896D03E-B433-4123-BE6B-8FDEB55D1121}" srcOrd="0" destOrd="0" presId="urn:microsoft.com/office/officeart/2005/8/layout/radial5"/>
    <dgm:cxn modelId="{9AFB1B55-A331-4443-A240-7C4B560F882C}" type="presOf" srcId="{3E0C59BC-A337-470D-AAF1-57AC38A802F1}" destId="{9101A71E-FC78-49C1-803A-28D481F8F0B8}" srcOrd="0" destOrd="0" presId="urn:microsoft.com/office/officeart/2005/8/layout/radial5"/>
    <dgm:cxn modelId="{E0A19F0D-01D4-4B09-9C52-7F343892F20C}" srcId="{3E0C59BC-A337-470D-AAF1-57AC38A802F1}" destId="{8E95D5B5-2FEF-4B54-A056-2B097DC9E227}" srcOrd="0" destOrd="0" parTransId="{48B2DD90-9AB3-4611-8EB2-AB014E0BA3F8}" sibTransId="{1A2BBD2F-6083-49B4-A34E-D986D63238A2}"/>
    <dgm:cxn modelId="{665B112B-64EB-4320-B7B8-2E39FD604050}" type="presOf" srcId="{820DBF1D-2BCF-4B0F-B767-16B93E6ECB63}" destId="{A895E662-B8B2-4875-970B-CF356BA5443C}" srcOrd="0" destOrd="0" presId="urn:microsoft.com/office/officeart/2005/8/layout/radial5"/>
    <dgm:cxn modelId="{24D2506F-377F-4E99-B247-DADEC7225178}" type="presOf" srcId="{9105B384-C7A8-4806-9404-D394FA52A1E8}" destId="{C4CC4094-EE5A-4D4C-8BD6-220434985612}" srcOrd="0" destOrd="0" presId="urn:microsoft.com/office/officeart/2005/8/layout/radial5"/>
    <dgm:cxn modelId="{EAAF8BAB-A5AD-4460-BA08-41CE7C3A5974}" srcId="{8E95D5B5-2FEF-4B54-A056-2B097DC9E227}" destId="{95D2EC6F-FBBA-49ED-8C98-9E50EB73847B}" srcOrd="0" destOrd="0" parTransId="{46F51FA0-1C75-4A9C-9990-851F1BBA19B9}" sibTransId="{31991329-D3E4-485F-A495-74C031ABD178}"/>
    <dgm:cxn modelId="{1D150D6F-D2CD-47D7-8B93-B168E787EFBB}" srcId="{8E95D5B5-2FEF-4B54-A056-2B097DC9E227}" destId="{820DBF1D-2BCF-4B0F-B767-16B93E6ECB63}" srcOrd="1" destOrd="0" parTransId="{9105B384-C7A8-4806-9404-D394FA52A1E8}" sibTransId="{146B4AF3-9265-47F1-9E14-F34AB3775A35}"/>
    <dgm:cxn modelId="{0F68C374-0CDC-4822-B5DB-4866B3207B6B}" type="presOf" srcId="{46F51FA0-1C75-4A9C-9990-851F1BBA19B9}" destId="{4CD1EA13-B528-46C1-A778-3C953D50B4EA}" srcOrd="1" destOrd="0" presId="urn:microsoft.com/office/officeart/2005/8/layout/radial5"/>
    <dgm:cxn modelId="{57614F94-7DAF-4D5A-B95A-E6B59E23164A}" type="presOf" srcId="{95D2EC6F-FBBA-49ED-8C98-9E50EB73847B}" destId="{8AB5DDF6-D39A-4280-9CF6-58C6FA95A194}" srcOrd="0" destOrd="0" presId="urn:microsoft.com/office/officeart/2005/8/layout/radial5"/>
    <dgm:cxn modelId="{7FA5B7F0-B835-46A2-B036-30D94D14A2F4}" type="presOf" srcId="{9105B384-C7A8-4806-9404-D394FA52A1E8}" destId="{2D0269EA-4B21-4B1A-A330-963D4184EBDD}" srcOrd="1" destOrd="0" presId="urn:microsoft.com/office/officeart/2005/8/layout/radial5"/>
    <dgm:cxn modelId="{5958B11A-08D5-4916-A822-EBC9B912D4CC}" type="presParOf" srcId="{9101A71E-FC78-49C1-803A-28D481F8F0B8}" destId="{9D9734BA-ACF4-4A19-B1A4-7530DF4D07FA}" srcOrd="0" destOrd="0" presId="urn:microsoft.com/office/officeart/2005/8/layout/radial5"/>
    <dgm:cxn modelId="{5C40BBEC-A776-476C-8EDE-3E80A1040F1C}" type="presParOf" srcId="{9101A71E-FC78-49C1-803A-28D481F8F0B8}" destId="{C896D03E-B433-4123-BE6B-8FDEB55D1121}" srcOrd="1" destOrd="0" presId="urn:microsoft.com/office/officeart/2005/8/layout/radial5"/>
    <dgm:cxn modelId="{DCCFA6F4-602A-48ED-95EF-0207EFB9FCF2}" type="presParOf" srcId="{C896D03E-B433-4123-BE6B-8FDEB55D1121}" destId="{4CD1EA13-B528-46C1-A778-3C953D50B4EA}" srcOrd="0" destOrd="0" presId="urn:microsoft.com/office/officeart/2005/8/layout/radial5"/>
    <dgm:cxn modelId="{3986BD66-7650-4F72-B84F-58C92447A632}" type="presParOf" srcId="{9101A71E-FC78-49C1-803A-28D481F8F0B8}" destId="{8AB5DDF6-D39A-4280-9CF6-58C6FA95A194}" srcOrd="2" destOrd="0" presId="urn:microsoft.com/office/officeart/2005/8/layout/radial5"/>
    <dgm:cxn modelId="{1D547B33-77AF-4212-AA1C-D65D46CABFD6}" type="presParOf" srcId="{9101A71E-FC78-49C1-803A-28D481F8F0B8}" destId="{C4CC4094-EE5A-4D4C-8BD6-220434985612}" srcOrd="3" destOrd="0" presId="urn:microsoft.com/office/officeart/2005/8/layout/radial5"/>
    <dgm:cxn modelId="{1FD29398-6679-4815-931B-7906C0F085BF}" type="presParOf" srcId="{C4CC4094-EE5A-4D4C-8BD6-220434985612}" destId="{2D0269EA-4B21-4B1A-A330-963D4184EBDD}" srcOrd="0" destOrd="0" presId="urn:microsoft.com/office/officeart/2005/8/layout/radial5"/>
    <dgm:cxn modelId="{810EE909-3AD0-4335-8F9D-029C68F90829}" type="presParOf" srcId="{9101A71E-FC78-49C1-803A-28D481F8F0B8}" destId="{A895E662-B8B2-4875-970B-CF356BA5443C}" srcOrd="4" destOrd="0" presId="urn:microsoft.com/office/officeart/2005/8/layout/radial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9417D0-E3C3-44FC-84FF-3A0228F28AC0}" type="doc">
      <dgm:prSet loTypeId="urn:microsoft.com/office/officeart/2005/8/layout/arrow1" loCatId="relationship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CD536C5-63B0-433E-B0C9-FD3421955536}">
      <dgm:prSet/>
      <dgm:spPr/>
      <dgm:t>
        <a:bodyPr/>
        <a:lstStyle/>
        <a:p>
          <a:pPr rtl="0"/>
          <a:r>
            <a:rPr lang="en-US" dirty="0" smtClean="0"/>
            <a:t>Normal </a:t>
          </a:r>
          <a:endParaRPr lang="en-US" dirty="0"/>
        </a:p>
      </dgm:t>
    </dgm:pt>
    <dgm:pt modelId="{78FBA672-31DF-4B24-93BC-18A4BB89B04B}" type="parTrans" cxnId="{5EBFA9B2-27CA-4C0F-888E-85BA55F2140D}">
      <dgm:prSet/>
      <dgm:spPr/>
      <dgm:t>
        <a:bodyPr/>
        <a:lstStyle/>
        <a:p>
          <a:endParaRPr lang="en-US"/>
        </a:p>
      </dgm:t>
    </dgm:pt>
    <dgm:pt modelId="{63A548E1-270E-4310-B73C-9CDE7263C3FD}" type="sibTrans" cxnId="{5EBFA9B2-27CA-4C0F-888E-85BA55F2140D}">
      <dgm:prSet/>
      <dgm:spPr/>
      <dgm:t>
        <a:bodyPr/>
        <a:lstStyle/>
        <a:p>
          <a:endParaRPr lang="en-US"/>
        </a:p>
      </dgm:t>
    </dgm:pt>
    <dgm:pt modelId="{3E74D383-2EAF-411C-B9F8-132B1C8689AD}">
      <dgm:prSet/>
      <dgm:spPr/>
      <dgm:t>
        <a:bodyPr/>
        <a:lstStyle/>
        <a:p>
          <a:pPr rtl="0"/>
          <a:r>
            <a:rPr lang="en-US" dirty="0" smtClean="0"/>
            <a:t>Abnormal</a:t>
          </a:r>
          <a:endParaRPr lang="en-US" dirty="0"/>
        </a:p>
      </dgm:t>
    </dgm:pt>
    <dgm:pt modelId="{FB6C9470-19FA-4FDA-807B-DA61027CA970}" type="parTrans" cxnId="{6B15AB24-652A-4ABB-B9FB-3AD60AD4C13B}">
      <dgm:prSet/>
      <dgm:spPr/>
      <dgm:t>
        <a:bodyPr/>
        <a:lstStyle/>
        <a:p>
          <a:endParaRPr lang="en-US"/>
        </a:p>
      </dgm:t>
    </dgm:pt>
    <dgm:pt modelId="{13ACAE09-267E-4A42-808A-8072D3BCE0E0}" type="sibTrans" cxnId="{6B15AB24-652A-4ABB-B9FB-3AD60AD4C13B}">
      <dgm:prSet/>
      <dgm:spPr/>
      <dgm:t>
        <a:bodyPr/>
        <a:lstStyle/>
        <a:p>
          <a:endParaRPr lang="en-US"/>
        </a:p>
      </dgm:t>
    </dgm:pt>
    <dgm:pt modelId="{4864C0AC-6629-419A-A726-ABD31576657D}" type="pres">
      <dgm:prSet presAssocID="{7C9417D0-E3C3-44FC-84FF-3A0228F28A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C4CB79-3B31-4A3C-B5C8-D415F4C110E0}" type="pres">
      <dgm:prSet presAssocID="{DCD536C5-63B0-433E-B0C9-FD342195553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829F9-C785-453E-A8D5-2E063F756819}" type="pres">
      <dgm:prSet presAssocID="{3E74D383-2EAF-411C-B9F8-132B1C8689AD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495A4B-2EAE-4639-9355-F5F16ABD4BE8}" type="presOf" srcId="{7C9417D0-E3C3-44FC-84FF-3A0228F28AC0}" destId="{4864C0AC-6629-419A-A726-ABD31576657D}" srcOrd="0" destOrd="0" presId="urn:microsoft.com/office/officeart/2005/8/layout/arrow1"/>
    <dgm:cxn modelId="{FE23D723-5EB7-46FF-800D-AC31B734D5E1}" type="presOf" srcId="{3E74D383-2EAF-411C-B9F8-132B1C8689AD}" destId="{36A829F9-C785-453E-A8D5-2E063F756819}" srcOrd="0" destOrd="0" presId="urn:microsoft.com/office/officeart/2005/8/layout/arrow1"/>
    <dgm:cxn modelId="{9EA22B45-E62B-4561-953B-813F693F34B7}" type="presOf" srcId="{DCD536C5-63B0-433E-B0C9-FD3421955536}" destId="{E6C4CB79-3B31-4A3C-B5C8-D415F4C110E0}" srcOrd="0" destOrd="0" presId="urn:microsoft.com/office/officeart/2005/8/layout/arrow1"/>
    <dgm:cxn modelId="{6B15AB24-652A-4ABB-B9FB-3AD60AD4C13B}" srcId="{7C9417D0-E3C3-44FC-84FF-3A0228F28AC0}" destId="{3E74D383-2EAF-411C-B9F8-132B1C8689AD}" srcOrd="1" destOrd="0" parTransId="{FB6C9470-19FA-4FDA-807B-DA61027CA970}" sibTransId="{13ACAE09-267E-4A42-808A-8072D3BCE0E0}"/>
    <dgm:cxn modelId="{5EBFA9B2-27CA-4C0F-888E-85BA55F2140D}" srcId="{7C9417D0-E3C3-44FC-84FF-3A0228F28AC0}" destId="{DCD536C5-63B0-433E-B0C9-FD3421955536}" srcOrd="0" destOrd="0" parTransId="{78FBA672-31DF-4B24-93BC-18A4BB89B04B}" sibTransId="{63A548E1-270E-4310-B73C-9CDE7263C3FD}"/>
    <dgm:cxn modelId="{D2311339-A8C8-42CE-9377-1941521A1DA5}" type="presParOf" srcId="{4864C0AC-6629-419A-A726-ABD31576657D}" destId="{E6C4CB79-3B31-4A3C-B5C8-D415F4C110E0}" srcOrd="0" destOrd="0" presId="urn:microsoft.com/office/officeart/2005/8/layout/arrow1"/>
    <dgm:cxn modelId="{5D7B4D1C-F263-4ED7-9FF9-0E0B8491CFE1}" type="presParOf" srcId="{4864C0AC-6629-419A-A726-ABD31576657D}" destId="{36A829F9-C785-453E-A8D5-2E063F756819}" srcOrd="1" destOrd="0" presId="urn:microsoft.com/office/officeart/2005/8/layout/arrow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128850-E5DE-437E-8600-6E6628FCCD4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CCB863-B942-43DB-865F-D46F58818811}">
      <dgm:prSet/>
      <dgm:spPr>
        <a:solidFill>
          <a:srgbClr val="00B0F0">
            <a:alpha val="50000"/>
          </a:srgbClr>
        </a:solidFill>
      </dgm:spPr>
      <dgm:t>
        <a:bodyPr/>
        <a:lstStyle/>
        <a:p>
          <a:pPr rtl="0"/>
          <a:r>
            <a:rPr lang="en-US" b="1" dirty="0" smtClean="0">
              <a:latin typeface="Agency FB" pitchFamily="34" charset="0"/>
            </a:rPr>
            <a:t>Behavior needs to be observed from different angles</a:t>
          </a:r>
          <a:endParaRPr lang="en-US" b="1" dirty="0">
            <a:latin typeface="Agency FB" pitchFamily="34" charset="0"/>
          </a:endParaRPr>
        </a:p>
      </dgm:t>
    </dgm:pt>
    <dgm:pt modelId="{9B592FC8-7F00-4021-BB59-66F6101E4202}" type="parTrans" cxnId="{187E0194-2EDE-494C-BD7D-031B2691A27F}">
      <dgm:prSet/>
      <dgm:spPr/>
      <dgm:t>
        <a:bodyPr/>
        <a:lstStyle/>
        <a:p>
          <a:endParaRPr lang="en-US" b="1">
            <a:latin typeface="Agency FB" pitchFamily="34" charset="0"/>
          </a:endParaRPr>
        </a:p>
      </dgm:t>
    </dgm:pt>
    <dgm:pt modelId="{9A24F5A1-00ED-48C0-8B2A-E3A430752FD6}" type="sibTrans" cxnId="{187E0194-2EDE-494C-BD7D-031B2691A27F}">
      <dgm:prSet/>
      <dgm:spPr/>
      <dgm:t>
        <a:bodyPr/>
        <a:lstStyle/>
        <a:p>
          <a:endParaRPr lang="en-US" b="1">
            <a:latin typeface="Agency FB" pitchFamily="34" charset="0"/>
          </a:endParaRPr>
        </a:p>
      </dgm:t>
    </dgm:pt>
    <dgm:pt modelId="{063DA85A-FFCA-4078-995D-BB432E7E6FAB}" type="pres">
      <dgm:prSet presAssocID="{F9128850-E5DE-437E-8600-6E6628FCCD4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4B3923-0293-4362-9CB2-EDD7480A6704}" type="pres">
      <dgm:prSet presAssocID="{B0CCB863-B942-43DB-865F-D46F58818811}" presName="circ1TxSh" presStyleLbl="vennNode1" presStyleIdx="0" presStyleCnt="1" custScaleX="148000"/>
      <dgm:spPr/>
      <dgm:t>
        <a:bodyPr/>
        <a:lstStyle/>
        <a:p>
          <a:endParaRPr lang="en-US"/>
        </a:p>
      </dgm:t>
    </dgm:pt>
  </dgm:ptLst>
  <dgm:cxnLst>
    <dgm:cxn modelId="{C95938D1-B83A-4103-A071-60F40B2B545B}" type="presOf" srcId="{F9128850-E5DE-437E-8600-6E6628FCCD44}" destId="{063DA85A-FFCA-4078-995D-BB432E7E6FAB}" srcOrd="0" destOrd="0" presId="urn:microsoft.com/office/officeart/2005/8/layout/venn1"/>
    <dgm:cxn modelId="{187E0194-2EDE-494C-BD7D-031B2691A27F}" srcId="{F9128850-E5DE-437E-8600-6E6628FCCD44}" destId="{B0CCB863-B942-43DB-865F-D46F58818811}" srcOrd="0" destOrd="0" parTransId="{9B592FC8-7F00-4021-BB59-66F6101E4202}" sibTransId="{9A24F5A1-00ED-48C0-8B2A-E3A430752FD6}"/>
    <dgm:cxn modelId="{A2F4AA2F-8485-491D-BB3C-4916134EF4FF}" type="presOf" srcId="{B0CCB863-B942-43DB-865F-D46F58818811}" destId="{6D4B3923-0293-4362-9CB2-EDD7480A6704}" srcOrd="0" destOrd="0" presId="urn:microsoft.com/office/officeart/2005/8/layout/venn1"/>
    <dgm:cxn modelId="{0A63258D-FACB-4B2A-ACFB-5D548E0C6C08}" type="presParOf" srcId="{063DA85A-FFCA-4078-995D-BB432E7E6FAB}" destId="{6D4B3923-0293-4362-9CB2-EDD7480A6704}" srcOrd="0" destOrd="0" presId="urn:microsoft.com/office/officeart/2005/8/layout/ven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85800" y="152400"/>
          <a:ext cx="7772400" cy="457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876800"/>
            <a:ext cx="5562600" cy="1905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Dr.Sujit</a:t>
            </a:r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 Kumar </a:t>
            </a:r>
            <a:r>
              <a:rPr lang="en-US" sz="2000" dirty="0" err="1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Kar</a:t>
            </a:r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, MD (</a:t>
            </a:r>
            <a:r>
              <a:rPr lang="en-US" sz="2000" dirty="0" err="1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Psy</a:t>
            </a:r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)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Lecturer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Department of Psychiatry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King George’s Medical University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Lucknow</a:t>
            </a:r>
            <a:r>
              <a:rPr lang="en-US" sz="2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, U.P</a:t>
            </a:r>
            <a:endParaRPr lang="en-US" sz="2000" dirty="0">
              <a:solidFill>
                <a:srgbClr val="FF0000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Aggression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Algerian" pitchFamily="82" charset="0"/>
              </a:rPr>
              <a:t>Fear</a:t>
            </a:r>
          </a:p>
          <a:p>
            <a:r>
              <a:rPr lang="en-US" dirty="0" smtClean="0"/>
              <a:t>Sexual response</a:t>
            </a:r>
          </a:p>
          <a:p>
            <a:r>
              <a:rPr lang="en-US" dirty="0" smtClean="0"/>
              <a:t>Hunger</a:t>
            </a:r>
          </a:p>
          <a:p>
            <a:r>
              <a:rPr lang="en-US" dirty="0" smtClean="0"/>
              <a:t>Social </a:t>
            </a:r>
          </a:p>
          <a:p>
            <a:r>
              <a:rPr lang="en-US" dirty="0" smtClean="0"/>
              <a:t>Impulsive </a:t>
            </a:r>
          </a:p>
          <a:p>
            <a:r>
              <a:rPr lang="en-US" dirty="0" smtClean="0"/>
              <a:t>Compulsive </a:t>
            </a:r>
          </a:p>
          <a:p>
            <a:r>
              <a:rPr lang="en-US" dirty="0" err="1" smtClean="0"/>
              <a:t>Dis</a:t>
            </a:r>
            <a:r>
              <a:rPr lang="en-US" dirty="0" smtClean="0"/>
              <a:t>-inhibited</a:t>
            </a:r>
          </a:p>
          <a:p>
            <a:r>
              <a:rPr lang="en-US" dirty="0" smtClean="0"/>
              <a:t>Disruptive </a:t>
            </a:r>
          </a:p>
          <a:p>
            <a:r>
              <a:rPr lang="en-US" dirty="0" smtClean="0"/>
              <a:t>Disorganized</a:t>
            </a:r>
          </a:p>
          <a:p>
            <a:r>
              <a:rPr lang="en-US" dirty="0" smtClean="0"/>
              <a:t>Demonstrative </a:t>
            </a:r>
          </a:p>
          <a:p>
            <a:endParaRPr lang="en-US" dirty="0"/>
          </a:p>
        </p:txBody>
      </p:sp>
      <p:pic>
        <p:nvPicPr>
          <p:cNvPr id="4" name="Picture 3" descr="7-fear-has-stol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52400"/>
            <a:ext cx="2667000" cy="1938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darna252520mana252520h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905000"/>
            <a:ext cx="2743200" cy="3219450"/>
          </a:xfrm>
          <a:prstGeom prst="rect">
            <a:avLst/>
          </a:prstGeom>
        </p:spPr>
      </p:pic>
      <p:pic>
        <p:nvPicPr>
          <p:cNvPr id="6" name="Picture 5" descr="Darna-Zaroori-Hai-2006-224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324100"/>
            <a:ext cx="2590800" cy="3467100"/>
          </a:xfrm>
          <a:prstGeom prst="rect">
            <a:avLst/>
          </a:prstGeom>
        </p:spPr>
      </p:pic>
      <p:pic>
        <p:nvPicPr>
          <p:cNvPr id="9" name="Picture 8" descr="fear0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5257800"/>
            <a:ext cx="2590800" cy="16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hildrena and anima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8" y="0"/>
            <a:ext cx="3651682" cy="6858000"/>
          </a:xfrm>
        </p:spPr>
      </p:pic>
      <p:pic>
        <p:nvPicPr>
          <p:cNvPr id="5" name="Picture 4" descr="fear-4.gif"/>
          <p:cNvPicPr>
            <a:picLocks noChangeAspect="1"/>
          </p:cNvPicPr>
          <p:nvPr/>
        </p:nvPicPr>
        <p:blipFill>
          <a:blip r:embed="rId3"/>
          <a:srcRect b="5556"/>
          <a:stretch>
            <a:fillRect/>
          </a:stretch>
        </p:blipFill>
        <p:spPr>
          <a:xfrm>
            <a:off x="3810000" y="381000"/>
            <a:ext cx="5181600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95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Aggression</a:t>
            </a:r>
          </a:p>
          <a:p>
            <a:r>
              <a:rPr lang="en-US" dirty="0" smtClean="0"/>
              <a:t>Fear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Algerian" pitchFamily="82" charset="0"/>
              </a:rPr>
              <a:t>Sexual response</a:t>
            </a:r>
          </a:p>
          <a:p>
            <a:r>
              <a:rPr lang="en-US" dirty="0" smtClean="0"/>
              <a:t>Hunger</a:t>
            </a:r>
          </a:p>
          <a:p>
            <a:r>
              <a:rPr lang="en-US" dirty="0" smtClean="0"/>
              <a:t>Social </a:t>
            </a:r>
          </a:p>
          <a:p>
            <a:r>
              <a:rPr lang="en-US" dirty="0" smtClean="0"/>
              <a:t>Impulsive </a:t>
            </a:r>
          </a:p>
          <a:p>
            <a:r>
              <a:rPr lang="en-US" dirty="0" smtClean="0"/>
              <a:t>Compulsive </a:t>
            </a:r>
          </a:p>
          <a:p>
            <a:r>
              <a:rPr lang="en-US" dirty="0" err="1" smtClean="0"/>
              <a:t>Dis</a:t>
            </a:r>
            <a:r>
              <a:rPr lang="en-US" dirty="0" smtClean="0"/>
              <a:t>-inhibited</a:t>
            </a:r>
          </a:p>
          <a:p>
            <a:r>
              <a:rPr lang="en-US" dirty="0" smtClean="0"/>
              <a:t>Disruptive </a:t>
            </a:r>
          </a:p>
          <a:p>
            <a:r>
              <a:rPr lang="en-US" dirty="0" smtClean="0"/>
              <a:t>Disorganized</a:t>
            </a:r>
          </a:p>
          <a:p>
            <a:r>
              <a:rPr lang="en-US" dirty="0" smtClean="0"/>
              <a:t>Demonstrative </a:t>
            </a:r>
          </a:p>
          <a:p>
            <a:endParaRPr lang="en-US" dirty="0"/>
          </a:p>
        </p:txBody>
      </p:sp>
      <p:pic>
        <p:nvPicPr>
          <p:cNvPr id="4" name="Picture 3" descr="1-Biology-Today--Masami-Teraoka--ch.-title-page--Human-Sexual-Behavior_9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048000"/>
            <a:ext cx="5257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khajuraho-dance-festival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524000"/>
            <a:ext cx="5715000" cy="1404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Aggression</a:t>
            </a:r>
          </a:p>
          <a:p>
            <a:r>
              <a:rPr lang="en-US" dirty="0" smtClean="0"/>
              <a:t>Fear</a:t>
            </a:r>
          </a:p>
          <a:p>
            <a:r>
              <a:rPr lang="en-US" dirty="0" smtClean="0"/>
              <a:t>Sexual response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Algerian" pitchFamily="82" charset="0"/>
              </a:rPr>
              <a:t>Hunger</a:t>
            </a:r>
          </a:p>
          <a:p>
            <a:r>
              <a:rPr lang="en-US" dirty="0" smtClean="0"/>
              <a:t>Social </a:t>
            </a:r>
          </a:p>
          <a:p>
            <a:r>
              <a:rPr lang="en-US" dirty="0" smtClean="0"/>
              <a:t>Impulsive </a:t>
            </a:r>
          </a:p>
          <a:p>
            <a:r>
              <a:rPr lang="en-US" dirty="0" smtClean="0"/>
              <a:t>Compulsive </a:t>
            </a:r>
          </a:p>
          <a:p>
            <a:r>
              <a:rPr lang="en-US" dirty="0" err="1" smtClean="0"/>
              <a:t>Dis</a:t>
            </a:r>
            <a:r>
              <a:rPr lang="en-US" dirty="0" smtClean="0"/>
              <a:t>-inhibited</a:t>
            </a:r>
          </a:p>
          <a:p>
            <a:r>
              <a:rPr lang="en-US" dirty="0" smtClean="0"/>
              <a:t>Disruptive </a:t>
            </a:r>
          </a:p>
          <a:p>
            <a:r>
              <a:rPr lang="en-US" dirty="0" smtClean="0"/>
              <a:t>Disorganized</a:t>
            </a:r>
          </a:p>
          <a:p>
            <a:r>
              <a:rPr lang="en-US" dirty="0" smtClean="0"/>
              <a:t>Demonstrative </a:t>
            </a:r>
          </a:p>
          <a:p>
            <a:endParaRPr lang="en-US" dirty="0"/>
          </a:p>
        </p:txBody>
      </p:sp>
      <p:pic>
        <p:nvPicPr>
          <p:cNvPr id="4" name="Picture 3" descr="2007-06-closer_tcm7-298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52400"/>
            <a:ext cx="2162175" cy="1390650"/>
          </a:xfrm>
          <a:prstGeom prst="rect">
            <a:avLst/>
          </a:prstGeom>
        </p:spPr>
      </p:pic>
      <p:pic>
        <p:nvPicPr>
          <p:cNvPr id="5" name="Picture 4" descr="behavioris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2895600" cy="5029200"/>
          </a:xfrm>
          <a:prstGeom prst="rect">
            <a:avLst/>
          </a:prstGeom>
        </p:spPr>
      </p:pic>
      <p:pic>
        <p:nvPicPr>
          <p:cNvPr id="6" name="Picture 5" descr="animals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4" y="1600200"/>
            <a:ext cx="2809875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Aggression</a:t>
            </a:r>
          </a:p>
          <a:p>
            <a:r>
              <a:rPr lang="en-US" dirty="0" smtClean="0"/>
              <a:t>Fear</a:t>
            </a:r>
          </a:p>
          <a:p>
            <a:r>
              <a:rPr lang="en-US" dirty="0" smtClean="0"/>
              <a:t>Sexual response</a:t>
            </a:r>
          </a:p>
          <a:p>
            <a:r>
              <a:rPr lang="en-US" dirty="0" smtClean="0"/>
              <a:t>Hunger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Algerian" pitchFamily="82" charset="0"/>
              </a:rPr>
              <a:t>Social </a:t>
            </a:r>
          </a:p>
          <a:p>
            <a:r>
              <a:rPr lang="en-US" dirty="0" smtClean="0"/>
              <a:t>Impulsive </a:t>
            </a:r>
          </a:p>
          <a:p>
            <a:r>
              <a:rPr lang="en-US" dirty="0" smtClean="0"/>
              <a:t>Compulsive </a:t>
            </a:r>
          </a:p>
          <a:p>
            <a:r>
              <a:rPr lang="en-US" dirty="0" err="1" smtClean="0"/>
              <a:t>Dis</a:t>
            </a:r>
            <a:r>
              <a:rPr lang="en-US" dirty="0" smtClean="0"/>
              <a:t>-inhibited</a:t>
            </a:r>
          </a:p>
          <a:p>
            <a:r>
              <a:rPr lang="en-US" dirty="0" smtClean="0"/>
              <a:t>Disruptive </a:t>
            </a:r>
          </a:p>
          <a:p>
            <a:r>
              <a:rPr lang="en-US" dirty="0" smtClean="0"/>
              <a:t>Disorganized</a:t>
            </a:r>
          </a:p>
          <a:p>
            <a:r>
              <a:rPr lang="en-US" dirty="0" smtClean="0"/>
              <a:t>Demonstrative </a:t>
            </a:r>
          </a:p>
          <a:p>
            <a:endParaRPr lang="en-US" dirty="0"/>
          </a:p>
        </p:txBody>
      </p:sp>
      <p:pic>
        <p:nvPicPr>
          <p:cNvPr id="4" name="Picture 3" descr="animals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6096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ows-hu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3352800"/>
            <a:ext cx="5448300" cy="274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1624548"/>
            <a:ext cx="3246146" cy="4339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High risk / Risk taking behavior</a:t>
            </a:r>
          </a:p>
        </p:txBody>
      </p:sp>
      <p:pic>
        <p:nvPicPr>
          <p:cNvPr id="7" name="Picture 6" descr="banner_drug_abu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14800"/>
            <a:ext cx="5105400" cy="2590800"/>
          </a:xfrm>
          <a:prstGeom prst="rect">
            <a:avLst/>
          </a:prstGeom>
        </p:spPr>
      </p:pic>
      <p:pic>
        <p:nvPicPr>
          <p:cNvPr id="8" name="Picture 7" descr="animals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242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1676400"/>
            <a:ext cx="3246146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High risk / Risk taking behavior</a:t>
            </a:r>
          </a:p>
        </p:txBody>
      </p:sp>
      <p:pic>
        <p:nvPicPr>
          <p:cNvPr id="12" name="Content Placeholder 11" descr="animals8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76400"/>
            <a:ext cx="3657600" cy="4419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1624548"/>
            <a:ext cx="3246146" cy="4339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High risk / Risk taking behavior</a:t>
            </a:r>
          </a:p>
        </p:txBody>
      </p:sp>
      <p:pic>
        <p:nvPicPr>
          <p:cNvPr id="6" name="Content Placeholder 5" descr="animals15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190625"/>
            <a:ext cx="2667000" cy="2543175"/>
          </a:xfrm>
        </p:spPr>
      </p:pic>
      <p:pic>
        <p:nvPicPr>
          <p:cNvPr id="7" name="Picture 6" descr="animals2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48000"/>
            <a:ext cx="2667000" cy="2457450"/>
          </a:xfrm>
          <a:prstGeom prst="rect">
            <a:avLst/>
          </a:prstGeom>
        </p:spPr>
      </p:pic>
      <p:pic>
        <p:nvPicPr>
          <p:cNvPr id="9" name="Picture 8" descr="animals1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9200"/>
            <a:ext cx="2667000" cy="178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1624548"/>
            <a:ext cx="3246146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High risk / Risk taking behavior</a:t>
            </a:r>
          </a:p>
        </p:txBody>
      </p:sp>
      <p:pic>
        <p:nvPicPr>
          <p:cNvPr id="12" name="Content Placeholder 11" descr="India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80305" b="9085"/>
          <a:stretch>
            <a:fillRect/>
          </a:stretch>
        </p:blipFill>
        <p:spPr>
          <a:xfrm>
            <a:off x="533400" y="1600200"/>
            <a:ext cx="47244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1624548"/>
            <a:ext cx="3246146" cy="47705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High risk / Risk taking behavior</a:t>
            </a:r>
          </a:p>
        </p:txBody>
      </p:sp>
      <p:pic>
        <p:nvPicPr>
          <p:cNvPr id="6" name="Content Placeholder 5" descr="study-of-human-behavi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45973"/>
          <a:stretch>
            <a:fillRect/>
          </a:stretch>
        </p:blipFill>
        <p:spPr>
          <a:xfrm>
            <a:off x="685800" y="1828800"/>
            <a:ext cx="4495800" cy="441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behavior?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complex phenomenon</a:t>
            </a:r>
          </a:p>
          <a:p>
            <a:r>
              <a:rPr lang="en-US" dirty="0" smtClean="0"/>
              <a:t>Explicit</a:t>
            </a:r>
          </a:p>
          <a:p>
            <a:r>
              <a:rPr lang="en-US" dirty="0" smtClean="0"/>
              <a:t>Apparently visible</a:t>
            </a:r>
          </a:p>
          <a:p>
            <a:r>
              <a:rPr lang="en-US" dirty="0" smtClean="0"/>
              <a:t>Motor manifestation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5105400" y="1219200"/>
          <a:ext cx="3810000" cy="305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5410200" y="4495800"/>
          <a:ext cx="35052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1624548"/>
            <a:ext cx="3246146" cy="4339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 smtClean="0"/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Algerian" pitchFamily="82" charset="0"/>
              </a:rPr>
              <a:t>High risk / Risk taking behavior</a:t>
            </a:r>
          </a:p>
        </p:txBody>
      </p:sp>
      <p:pic>
        <p:nvPicPr>
          <p:cNvPr id="6" name="Content Placeholder 5" descr="to-ris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00400" cy="2213769"/>
          </a:xfrm>
        </p:spPr>
      </p:pic>
      <p:pic>
        <p:nvPicPr>
          <p:cNvPr id="7" name="Picture 6" descr="5024444-3x2-340x2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9800"/>
            <a:ext cx="3200400" cy="2162175"/>
          </a:xfrm>
          <a:prstGeom prst="rect">
            <a:avLst/>
          </a:prstGeom>
        </p:spPr>
      </p:pic>
      <p:pic>
        <p:nvPicPr>
          <p:cNvPr id="8" name="Picture 7" descr="timthum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343400"/>
            <a:ext cx="32004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Aggression</a:t>
            </a:r>
          </a:p>
          <a:p>
            <a:r>
              <a:rPr lang="en-US" dirty="0" smtClean="0"/>
              <a:t>Fear</a:t>
            </a:r>
          </a:p>
          <a:p>
            <a:r>
              <a:rPr lang="en-US" dirty="0" smtClean="0"/>
              <a:t>Sexual response</a:t>
            </a:r>
          </a:p>
          <a:p>
            <a:r>
              <a:rPr lang="en-US" dirty="0" smtClean="0"/>
              <a:t>Hunger</a:t>
            </a:r>
          </a:p>
          <a:p>
            <a:r>
              <a:rPr lang="en-US" dirty="0" smtClean="0"/>
              <a:t>Social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Brush Script MT" pitchFamily="66" charset="0"/>
              </a:rPr>
              <a:t>Impulsive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Brush Script MT" pitchFamily="66" charset="0"/>
              </a:rPr>
              <a:t>Compulsive </a:t>
            </a:r>
          </a:p>
          <a:p>
            <a:r>
              <a:rPr lang="en-US" sz="3600" b="1" dirty="0" err="1" smtClean="0">
                <a:solidFill>
                  <a:srgbClr val="FF0000"/>
                </a:solidFill>
                <a:latin typeface="Brush Script MT" pitchFamily="66" charset="0"/>
              </a:rPr>
              <a:t>Dis</a:t>
            </a:r>
            <a:r>
              <a:rPr lang="en-US" sz="3600" b="1" dirty="0" smtClean="0">
                <a:solidFill>
                  <a:srgbClr val="FF0000"/>
                </a:solidFill>
                <a:latin typeface="Brush Script MT" pitchFamily="66" charset="0"/>
              </a:rPr>
              <a:t>-inhibited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Brush Script MT" pitchFamily="66" charset="0"/>
              </a:rPr>
              <a:t>Disruptive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Brush Script MT" pitchFamily="66" charset="0"/>
              </a:rPr>
              <a:t>Disorganized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Brush Script MT" pitchFamily="66" charset="0"/>
              </a:rPr>
              <a:t>Demonstrative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ddiction-type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600"/>
            <a:ext cx="8229600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BT_Graphi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648200" cy="4525963"/>
          </a:xfrm>
        </p:spPr>
      </p:pic>
      <p:pic>
        <p:nvPicPr>
          <p:cNvPr id="5" name="Picture 4" descr="Brain-and-Behavior-300x2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43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05000"/>
            <a:ext cx="4800600" cy="3733800"/>
          </a:xfrm>
        </p:spPr>
      </p:pic>
      <p:pic>
        <p:nvPicPr>
          <p:cNvPr id="6" name="Picture 5" descr="brain.colorswi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3657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&amp; Behavior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646237"/>
            <a:ext cx="3657600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Prefrontal cortex</a:t>
            </a:r>
          </a:p>
          <a:p>
            <a:r>
              <a:rPr lang="en-US" dirty="0" smtClean="0"/>
              <a:t>Limbic system</a:t>
            </a:r>
          </a:p>
          <a:p>
            <a:r>
              <a:rPr lang="en-US" dirty="0" smtClean="0"/>
              <a:t>Temporal lobe</a:t>
            </a:r>
          </a:p>
          <a:p>
            <a:r>
              <a:rPr lang="en-US" dirty="0" smtClean="0"/>
              <a:t>Amygdala</a:t>
            </a:r>
          </a:p>
          <a:p>
            <a:r>
              <a:rPr lang="en-US" dirty="0" smtClean="0"/>
              <a:t>Thalamus &amp; Hypothalamus</a:t>
            </a:r>
          </a:p>
          <a:p>
            <a:r>
              <a:rPr lang="en-US" dirty="0" smtClean="0"/>
              <a:t>Brainstem – RAS</a:t>
            </a:r>
          </a:p>
          <a:p>
            <a:r>
              <a:rPr lang="en-US" dirty="0" smtClean="0"/>
              <a:t>Cerebellum </a:t>
            </a:r>
            <a:endParaRPr lang="en-US" dirty="0"/>
          </a:p>
        </p:txBody>
      </p:sp>
      <p:pic>
        <p:nvPicPr>
          <p:cNvPr id="8" name="Picture 7" descr="TeenBrain.jpg"/>
          <p:cNvPicPr>
            <a:picLocks noChangeAspect="1"/>
          </p:cNvPicPr>
          <p:nvPr/>
        </p:nvPicPr>
        <p:blipFill>
          <a:blip r:embed="rId2"/>
          <a:srcRect l="5970" t="9500" r="5970"/>
          <a:stretch>
            <a:fillRect/>
          </a:stretch>
        </p:blipFill>
        <p:spPr>
          <a:xfrm>
            <a:off x="4191000" y="1574800"/>
            <a:ext cx="4800600" cy="4597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Hormonal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3505200" cy="4038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Cortisol</a:t>
            </a:r>
            <a:endParaRPr lang="en-US" dirty="0" smtClean="0"/>
          </a:p>
          <a:p>
            <a:r>
              <a:rPr lang="en-US" dirty="0" smtClean="0"/>
              <a:t>Sex hormones – Androgens &amp; female sex hormones</a:t>
            </a:r>
          </a:p>
          <a:p>
            <a:r>
              <a:rPr lang="en-US" dirty="0" err="1" smtClean="0"/>
              <a:t>Thyroxine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Prolactin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533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Neurotransmitters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1600200"/>
            <a:ext cx="3412767" cy="39703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/>
              <a:t>Dopamine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err="1" smtClean="0"/>
              <a:t>Norepinephrine</a:t>
            </a:r>
            <a:r>
              <a:rPr lang="en-US" sz="36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Serotonin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Endorphins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Acetyl </a:t>
            </a:r>
            <a:r>
              <a:rPr lang="en-US" sz="3600" dirty="0" err="1" smtClean="0"/>
              <a:t>choline</a:t>
            </a:r>
            <a:endParaRPr lang="en-US" sz="3600" dirty="0" smtClean="0"/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GABA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/>
              <a:t>Glutamate</a:t>
            </a:r>
            <a:endParaRPr lang="en-US" sz="3600" dirty="0"/>
          </a:p>
        </p:txBody>
      </p:sp>
      <p:pic>
        <p:nvPicPr>
          <p:cNvPr id="6" name="Picture 5" descr="academy-lesson_intro-to-biological-psychology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86200" y="0"/>
            <a:ext cx="152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112838"/>
            <a:ext cx="4419600" cy="3230562"/>
          </a:xfrm>
        </p:spPr>
        <p:txBody>
          <a:bodyPr/>
          <a:lstStyle/>
          <a:p>
            <a:r>
              <a:rPr lang="en-US" dirty="0" smtClean="0"/>
              <a:t>Role of </a:t>
            </a:r>
            <a:r>
              <a:rPr lang="en-US" dirty="0" err="1" smtClean="0"/>
              <a:t>cortisol</a:t>
            </a:r>
            <a:endParaRPr lang="en-US" dirty="0"/>
          </a:p>
        </p:txBody>
      </p:sp>
      <p:pic>
        <p:nvPicPr>
          <p:cNvPr id="4" name="Content Placeholder 3" descr="Fight-or-Flight-Respon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4191000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ulip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 rot="21064599">
            <a:off x="3276600" y="4446928"/>
            <a:ext cx="5410200" cy="1862048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dwardian Script ITC" pitchFamily="66" charset="0"/>
              </a:rPr>
              <a:t>Conclusion </a:t>
            </a:r>
            <a:endParaRPr lang="en-US" sz="1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dwardian Script ITC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gui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17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Agency FB" pitchFamily="34" charset="0"/>
              </a:rPr>
              <a:t>A behavior results in another behavior</a:t>
            </a:r>
          </a:p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Agency FB" pitchFamily="34" charset="0"/>
              </a:rPr>
              <a:t>A behavior is a resultant of another behavior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Agency FB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97_fig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3058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304800"/>
          <a:ext cx="8229600" cy="627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havioral.png"/>
          <p:cNvPicPr>
            <a:picLocks noGrp="1" noChangeAspect="1"/>
          </p:cNvPicPr>
          <p:nvPr>
            <p:ph idx="1"/>
          </p:nvPr>
        </p:nvPicPr>
        <p:blipFill>
          <a:blip r:embed="rId2"/>
          <a:srcRect t="9115"/>
          <a:stretch>
            <a:fillRect/>
          </a:stretch>
        </p:blipFill>
        <p:spPr>
          <a:xfrm>
            <a:off x="457200" y="152400"/>
            <a:ext cx="8077200" cy="3039269"/>
          </a:xfrm>
        </p:spPr>
      </p:pic>
      <p:pic>
        <p:nvPicPr>
          <p:cNvPr id="5" name="Content Placeholder 5" descr="positive_and_negative_reinforcement.jpg"/>
          <p:cNvPicPr>
            <a:picLocks noChangeAspect="1"/>
          </p:cNvPicPr>
          <p:nvPr/>
        </p:nvPicPr>
        <p:blipFill>
          <a:blip r:embed="rId3"/>
          <a:srcRect r="1852" b="4092"/>
          <a:stretch>
            <a:fillRect/>
          </a:stretch>
        </p:blipFill>
        <p:spPr>
          <a:xfrm>
            <a:off x="457200" y="2743200"/>
            <a:ext cx="80772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152400"/>
          <a:ext cx="8229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 descr="cafeGraphic.gif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00200" y="3886200"/>
            <a:ext cx="5867400" cy="2667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imals-thank-yo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factors </a:t>
            </a:r>
            <a:r>
              <a:rPr lang="en-US" smtClean="0"/>
              <a:t>influencing behavior?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havior-Types-with-Triggers-Bright-Spots-and-Scripts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19600" cy="5181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Aggression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Fear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Sexual response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Hunger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Social 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Impulsive 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Compulsive 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err="1" smtClean="0">
                <a:latin typeface="Chiller" pitchFamily="82" charset="0"/>
              </a:rPr>
              <a:t>Dis</a:t>
            </a:r>
            <a:r>
              <a:rPr lang="en-US" sz="2400" b="1" dirty="0" smtClean="0">
                <a:latin typeface="Chiller" pitchFamily="82" charset="0"/>
              </a:rPr>
              <a:t>-inhibited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Disruptive 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Disorganized</a:t>
            </a:r>
          </a:p>
          <a:p>
            <a:pPr algn="ctr">
              <a:buFont typeface="Wingdings" pitchFamily="2" charset="2"/>
              <a:buChar char="v"/>
            </a:pPr>
            <a:r>
              <a:rPr lang="en-US" sz="2400" b="1" dirty="0" smtClean="0">
                <a:latin typeface="Chiller" pitchFamily="82" charset="0"/>
              </a:rPr>
              <a:t>Demonstrative </a:t>
            </a:r>
          </a:p>
          <a:p>
            <a:pPr algn="ctr">
              <a:buFont typeface="Wingdings" pitchFamily="2" charset="2"/>
              <a:buChar char="v"/>
            </a:pPr>
            <a:endParaRPr lang="en-US" sz="2400" b="1" dirty="0">
              <a:latin typeface="Chiller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2667000"/>
            <a:ext cx="324614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dirty="0" smtClean="0"/>
              <a:t>Novelty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Help seeking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Antisocial / criminal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Avoidant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Withdrawn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Apathetic behavior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High risk / Risk taking behavior</a:t>
            </a:r>
          </a:p>
          <a:p>
            <a:pPr algn="ctr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1200"/>
            <a:ext cx="8381999" cy="3657600"/>
          </a:xfrm>
        </p:spPr>
      </p:pic>
      <p:graphicFrame>
        <p:nvGraphicFramePr>
          <p:cNvPr id="5" name="Diagram 4"/>
          <p:cNvGraphicFramePr/>
          <p:nvPr/>
        </p:nvGraphicFramePr>
        <p:xfrm>
          <a:off x="1219200" y="304800"/>
          <a:ext cx="6629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Aggression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Fear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Sexual response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Hunger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Social </a:t>
            </a:r>
          </a:p>
          <a:p>
            <a:r>
              <a:rPr lang="en-US" dirty="0" smtClean="0"/>
              <a:t>Impulsive </a:t>
            </a:r>
          </a:p>
          <a:p>
            <a:r>
              <a:rPr lang="en-US" dirty="0" smtClean="0"/>
              <a:t>Compulsive </a:t>
            </a:r>
          </a:p>
          <a:p>
            <a:r>
              <a:rPr lang="en-US" dirty="0" err="1" smtClean="0"/>
              <a:t>Dis</a:t>
            </a:r>
            <a:r>
              <a:rPr lang="en-US" dirty="0" smtClean="0"/>
              <a:t>-inhibited</a:t>
            </a:r>
          </a:p>
          <a:p>
            <a:r>
              <a:rPr lang="en-US" dirty="0" smtClean="0"/>
              <a:t>Disruptive </a:t>
            </a:r>
          </a:p>
          <a:p>
            <a:r>
              <a:rPr lang="en-US" dirty="0" smtClean="0"/>
              <a:t>Disorganized</a:t>
            </a:r>
          </a:p>
          <a:p>
            <a:r>
              <a:rPr lang="en-US" dirty="0" smtClean="0"/>
              <a:t>Demonstrative </a:t>
            </a:r>
          </a:p>
          <a:p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3276600" y="914400"/>
            <a:ext cx="5638800" cy="2590800"/>
          </a:xfrm>
          <a:prstGeom prst="irregularSeal2">
            <a:avLst/>
          </a:prstGeom>
          <a:solidFill>
            <a:schemeClr val="accent4">
              <a:lumMod val="50000"/>
            </a:schemeClr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Primitive behaviors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114800" y="3810000"/>
            <a:ext cx="4267200" cy="2362200"/>
          </a:xfrm>
          <a:prstGeom prst="cloudCallout">
            <a:avLst>
              <a:gd name="adj1" fmla="val -104396"/>
              <a:gd name="adj2" fmla="val -70192"/>
            </a:avLst>
          </a:prstGeom>
          <a:solidFill>
            <a:schemeClr val="bg2">
              <a:lumMod val="10000"/>
            </a:schemeClr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Newer behavior in evolution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505200"/>
            <a:ext cx="251460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lgerian" pitchFamily="82" charset="0"/>
              </a:rPr>
              <a:t>Aggression</a:t>
            </a:r>
          </a:p>
          <a:p>
            <a:r>
              <a:rPr lang="en-US" dirty="0" smtClean="0"/>
              <a:t>Fear</a:t>
            </a:r>
          </a:p>
          <a:p>
            <a:r>
              <a:rPr lang="en-US" dirty="0" smtClean="0"/>
              <a:t>Sexual response</a:t>
            </a:r>
          </a:p>
          <a:p>
            <a:r>
              <a:rPr lang="en-US" dirty="0" smtClean="0"/>
              <a:t>Hunger</a:t>
            </a:r>
          </a:p>
          <a:p>
            <a:r>
              <a:rPr lang="en-US" dirty="0" smtClean="0"/>
              <a:t>Social </a:t>
            </a:r>
          </a:p>
          <a:p>
            <a:r>
              <a:rPr lang="en-US" dirty="0" smtClean="0"/>
              <a:t>Impulsive </a:t>
            </a:r>
          </a:p>
          <a:p>
            <a:r>
              <a:rPr lang="en-US" dirty="0" smtClean="0"/>
              <a:t>Compulsive </a:t>
            </a:r>
          </a:p>
          <a:p>
            <a:r>
              <a:rPr lang="en-US" dirty="0" err="1" smtClean="0"/>
              <a:t>Dis</a:t>
            </a:r>
            <a:r>
              <a:rPr lang="en-US" dirty="0" smtClean="0"/>
              <a:t>-inhibited</a:t>
            </a:r>
          </a:p>
          <a:p>
            <a:r>
              <a:rPr lang="en-US" dirty="0" smtClean="0"/>
              <a:t>Disruptive </a:t>
            </a:r>
          </a:p>
          <a:p>
            <a:r>
              <a:rPr lang="en-US" dirty="0" smtClean="0"/>
              <a:t>Disorganized</a:t>
            </a:r>
          </a:p>
          <a:p>
            <a:r>
              <a:rPr lang="en-US" dirty="0" smtClean="0"/>
              <a:t>Demonstrative </a:t>
            </a:r>
          </a:p>
          <a:p>
            <a:endParaRPr lang="en-US" dirty="0"/>
          </a:p>
        </p:txBody>
      </p:sp>
      <p:pic>
        <p:nvPicPr>
          <p:cNvPr id="4" name="Picture 3" descr="Arrogance-aggression-and-assertiven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28600"/>
            <a:ext cx="2133600" cy="1457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biol_01_img0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101850"/>
            <a:ext cx="2362200" cy="1784350"/>
          </a:xfrm>
          <a:prstGeom prst="rect">
            <a:avLst/>
          </a:prstGeom>
        </p:spPr>
      </p:pic>
      <p:pic>
        <p:nvPicPr>
          <p:cNvPr id="7" name="Picture 6" descr="controversy-get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752600"/>
            <a:ext cx="2941320" cy="2087880"/>
          </a:xfrm>
          <a:prstGeom prst="rect">
            <a:avLst/>
          </a:prstGeom>
        </p:spPr>
      </p:pic>
      <p:pic>
        <p:nvPicPr>
          <p:cNvPr id="8" name="Picture 7" descr="Naga-Sadhu-6-_A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962400"/>
            <a:ext cx="546735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427</Words>
  <Application>Microsoft Office PowerPoint</Application>
  <PresentationFormat>On-screen Show (4:3)</PresentationFormat>
  <Paragraphs>204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What is behavior?</vt:lpstr>
      <vt:lpstr>Slide 3</vt:lpstr>
      <vt:lpstr>What are the factors influencing behavior?</vt:lpstr>
      <vt:lpstr>Slide 5</vt:lpstr>
      <vt:lpstr>Behavior </vt:lpstr>
      <vt:lpstr>Slide 7</vt:lpstr>
      <vt:lpstr>Behavior </vt:lpstr>
      <vt:lpstr>Behavior </vt:lpstr>
      <vt:lpstr>Behavior </vt:lpstr>
      <vt:lpstr>Slide 11</vt:lpstr>
      <vt:lpstr>Behavior </vt:lpstr>
      <vt:lpstr>Behavior </vt:lpstr>
      <vt:lpstr>Behavior </vt:lpstr>
      <vt:lpstr>Behavior </vt:lpstr>
      <vt:lpstr>Behavior </vt:lpstr>
      <vt:lpstr>Behavior </vt:lpstr>
      <vt:lpstr>Behavior </vt:lpstr>
      <vt:lpstr>Behavior </vt:lpstr>
      <vt:lpstr>Behavior </vt:lpstr>
      <vt:lpstr>Behavior </vt:lpstr>
      <vt:lpstr>Slide 22</vt:lpstr>
      <vt:lpstr>Slide 23</vt:lpstr>
      <vt:lpstr>Slide 24</vt:lpstr>
      <vt:lpstr>Brain &amp; Behavior</vt:lpstr>
      <vt:lpstr>Hormonal factors</vt:lpstr>
      <vt:lpstr>Role of cortisol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VIVEKK36</cp:lastModifiedBy>
  <cp:revision>47</cp:revision>
  <dcterms:created xsi:type="dcterms:W3CDTF">2006-08-16T00:00:00Z</dcterms:created>
  <dcterms:modified xsi:type="dcterms:W3CDTF">2014-10-18T09:30:47Z</dcterms:modified>
</cp:coreProperties>
</file>